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Dosis Light"/>
      <p:regular r:id="rId23"/>
      <p:bold r:id="rId24"/>
    </p:embeddedFont>
    <p:embeddedFont>
      <p:font typeface="Dosis"/>
      <p:regular r:id="rId25"/>
      <p:bold r:id="rId26"/>
    </p:embeddedFont>
    <p:embeddedFont>
      <p:font typeface="Titillium Web"/>
      <p:regular r:id="rId27"/>
      <p:bold r:id="rId28"/>
      <p:italic r:id="rId29"/>
      <p:boldItalic r:id="rId30"/>
    </p:embeddedFont>
    <p:embeddedFont>
      <p:font typeface="Titillium Web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DosisLight-bold.fntdata"/><Relationship Id="rId23" Type="http://schemas.openxmlformats.org/officeDocument/2006/relationships/font" Target="fonts/Dosis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Dosis-bold.fntdata"/><Relationship Id="rId25" Type="http://schemas.openxmlformats.org/officeDocument/2006/relationships/font" Target="fonts/Dosis-regular.fntdata"/><Relationship Id="rId28" Type="http://schemas.openxmlformats.org/officeDocument/2006/relationships/font" Target="fonts/TitilliumWeb-bold.fntdata"/><Relationship Id="rId27" Type="http://schemas.openxmlformats.org/officeDocument/2006/relationships/font" Target="fonts/TitilliumWeb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TitilliumWeb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TitilliumWebLight-regular.fntdata"/><Relationship Id="rId30" Type="http://schemas.openxmlformats.org/officeDocument/2006/relationships/font" Target="fonts/TitilliumWeb-boldItalic.fntdata"/><Relationship Id="rId11" Type="http://schemas.openxmlformats.org/officeDocument/2006/relationships/slide" Target="slides/slide7.xml"/><Relationship Id="rId33" Type="http://schemas.openxmlformats.org/officeDocument/2006/relationships/font" Target="fonts/TitilliumWebLight-italic.fntdata"/><Relationship Id="rId10" Type="http://schemas.openxmlformats.org/officeDocument/2006/relationships/slide" Target="slides/slide6.xml"/><Relationship Id="rId32" Type="http://schemas.openxmlformats.org/officeDocument/2006/relationships/font" Target="fonts/TitilliumWebLight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TitilliumWebLight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Shape 38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1" name="Shape 3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" name="Shape 391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3" name="Shape 39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0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Shape 392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2" name="Shape 39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9" name="Shape 3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0" name="Shape 393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1" name="Shape 39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6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8" name="Shape 39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3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Shape 394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5" name="Shape 39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0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Shape 395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2" name="Shape 39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9" name="Shape 3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0" name="Shape 396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1" name="Shape 3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0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Shape 397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2" name="Shape 39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7" name="Shape 3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8" name="Shape 397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9" name="Shape 39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7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Shape 383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Shape 38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5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Shape 384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7" name="Shape 38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2" name="Shape 3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3" name="Shape 385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4" name="Shape 38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9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Shape 386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Shape 38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7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Shape 386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9" name="Shape 38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6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Shape 387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8" name="Shape 38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3" name="Shape 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4" name="Shape 388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5" name="Shape 38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3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" name="Shape 390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5" name="Shape 39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bg>
      <p:bgPr>
        <a:solidFill>
          <a:srgbClr val="003B5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7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7"/>
            <a:ext cx="2309843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7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7"/>
            <a:ext cx="2309819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dark">
    <p:bg>
      <p:bgPr>
        <a:solidFill>
          <a:srgbClr val="003B55"/>
        </a:solidFill>
      </p:bgPr>
    </p:bg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05" name="Shape 3505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Image background">
    <p:bg>
      <p:bgPr>
        <a:solidFill>
          <a:srgbClr val="1D1D1B"/>
        </a:solidFill>
      </p:bgPr>
    </p:bg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Shape 3507"/>
          <p:cNvGrpSpPr/>
          <p:nvPr/>
        </p:nvGrpSpPr>
        <p:grpSpPr>
          <a:xfrm>
            <a:off x="7828606" y="28697"/>
            <a:ext cx="1286903" cy="5086302"/>
            <a:chOff x="6367294" y="28697"/>
            <a:chExt cx="1286903" cy="5086302"/>
          </a:xfrm>
        </p:grpSpPr>
        <p:sp>
          <p:nvSpPr>
            <p:cNvPr id="3508" name="Shape 3508"/>
            <p:cNvSpPr/>
            <p:nvPr/>
          </p:nvSpPr>
          <p:spPr>
            <a:xfrm rot="10800000">
              <a:off x="7536330" y="61320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9" name="Shape 3509"/>
            <p:cNvSpPr/>
            <p:nvPr/>
          </p:nvSpPr>
          <p:spPr>
            <a:xfrm rot="10800000">
              <a:off x="7244065" y="2659035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0" name="Shape 3510"/>
            <p:cNvSpPr/>
            <p:nvPr/>
          </p:nvSpPr>
          <p:spPr>
            <a:xfrm rot="10800000">
              <a:off x="7244065" y="1748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1" name="Shape 3511"/>
            <p:cNvSpPr/>
            <p:nvPr/>
          </p:nvSpPr>
          <p:spPr>
            <a:xfrm rot="10800000">
              <a:off x="6659535" y="4266481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2" name="Shape 3512"/>
            <p:cNvSpPr/>
            <p:nvPr/>
          </p:nvSpPr>
          <p:spPr>
            <a:xfrm rot="10800000">
              <a:off x="7536330" y="4704867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3" name="Shape 3513"/>
            <p:cNvSpPr/>
            <p:nvPr/>
          </p:nvSpPr>
          <p:spPr>
            <a:xfrm rot="10800000">
              <a:off x="753633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4" name="Shape 3514"/>
            <p:cNvSpPr/>
            <p:nvPr/>
          </p:nvSpPr>
          <p:spPr>
            <a:xfrm rot="10800000">
              <a:off x="7536330" y="426648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5" name="Shape 3515"/>
            <p:cNvSpPr/>
            <p:nvPr/>
          </p:nvSpPr>
          <p:spPr>
            <a:xfrm rot="10800000">
              <a:off x="7536330" y="397421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6" name="Shape 3516"/>
            <p:cNvSpPr/>
            <p:nvPr/>
          </p:nvSpPr>
          <p:spPr>
            <a:xfrm rot="10800000">
              <a:off x="7536330" y="382809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7" name="Shape 3517"/>
            <p:cNvSpPr/>
            <p:nvPr/>
          </p:nvSpPr>
          <p:spPr>
            <a:xfrm rot="10800000">
              <a:off x="7536330" y="3681951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8" name="Shape 3518"/>
            <p:cNvSpPr/>
            <p:nvPr/>
          </p:nvSpPr>
          <p:spPr>
            <a:xfrm rot="10800000">
              <a:off x="753633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9" name="Shape 3519"/>
            <p:cNvSpPr/>
            <p:nvPr/>
          </p:nvSpPr>
          <p:spPr>
            <a:xfrm rot="10800000">
              <a:off x="7536330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0" name="Shape 3520"/>
            <p:cNvSpPr/>
            <p:nvPr/>
          </p:nvSpPr>
          <p:spPr>
            <a:xfrm rot="10800000">
              <a:off x="7536330" y="295130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1" name="Shape 3521"/>
            <p:cNvSpPr/>
            <p:nvPr/>
          </p:nvSpPr>
          <p:spPr>
            <a:xfrm rot="10800000">
              <a:off x="7536330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2" name="Shape 3522"/>
            <p:cNvSpPr/>
            <p:nvPr/>
          </p:nvSpPr>
          <p:spPr>
            <a:xfrm rot="10800000">
              <a:off x="7536330" y="2659035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3" name="Shape 3523"/>
            <p:cNvSpPr/>
            <p:nvPr/>
          </p:nvSpPr>
          <p:spPr>
            <a:xfrm rot="10800000">
              <a:off x="7536330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4" name="Shape 3524"/>
            <p:cNvSpPr/>
            <p:nvPr/>
          </p:nvSpPr>
          <p:spPr>
            <a:xfrm rot="10800000">
              <a:off x="7536330" y="2366770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5" name="Shape 3525"/>
            <p:cNvSpPr/>
            <p:nvPr/>
          </p:nvSpPr>
          <p:spPr>
            <a:xfrm rot="10800000">
              <a:off x="7536330" y="222064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6" name="Shape 3526"/>
            <p:cNvSpPr/>
            <p:nvPr/>
          </p:nvSpPr>
          <p:spPr>
            <a:xfrm rot="10800000">
              <a:off x="7536330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7" name="Shape 3527"/>
            <p:cNvSpPr/>
            <p:nvPr/>
          </p:nvSpPr>
          <p:spPr>
            <a:xfrm rot="10800000">
              <a:off x="7536330" y="192838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8" name="Shape 3528"/>
            <p:cNvSpPr/>
            <p:nvPr/>
          </p:nvSpPr>
          <p:spPr>
            <a:xfrm rot="10800000">
              <a:off x="7536330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9" name="Shape 3529"/>
            <p:cNvSpPr/>
            <p:nvPr/>
          </p:nvSpPr>
          <p:spPr>
            <a:xfrm rot="10800000">
              <a:off x="7536330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0" name="Shape 3530"/>
            <p:cNvSpPr/>
            <p:nvPr/>
          </p:nvSpPr>
          <p:spPr>
            <a:xfrm rot="10800000">
              <a:off x="7536330" y="11977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1" name="Shape 3531"/>
            <p:cNvSpPr/>
            <p:nvPr/>
          </p:nvSpPr>
          <p:spPr>
            <a:xfrm rot="10800000">
              <a:off x="753633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2" name="Shape 3532"/>
            <p:cNvSpPr/>
            <p:nvPr/>
          </p:nvSpPr>
          <p:spPr>
            <a:xfrm rot="10800000">
              <a:off x="7536330" y="90546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3" name="Shape 3533"/>
            <p:cNvSpPr/>
            <p:nvPr/>
          </p:nvSpPr>
          <p:spPr>
            <a:xfrm rot="10800000">
              <a:off x="7536330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4" name="Shape 3534"/>
            <p:cNvSpPr/>
            <p:nvPr/>
          </p:nvSpPr>
          <p:spPr>
            <a:xfrm rot="10800000">
              <a:off x="7536330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5" name="Shape 3535"/>
            <p:cNvSpPr/>
            <p:nvPr/>
          </p:nvSpPr>
          <p:spPr>
            <a:xfrm rot="10800000">
              <a:off x="7536330" y="320938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6" name="Shape 3536"/>
            <p:cNvSpPr/>
            <p:nvPr/>
          </p:nvSpPr>
          <p:spPr>
            <a:xfrm rot="10800000">
              <a:off x="7536330" y="1748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7" name="Shape 3537"/>
            <p:cNvSpPr/>
            <p:nvPr/>
          </p:nvSpPr>
          <p:spPr>
            <a:xfrm rot="10800000">
              <a:off x="7536330" y="2869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8" name="Shape 3538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9" name="Shape 3539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0" name="Shape 3540"/>
            <p:cNvSpPr/>
            <p:nvPr/>
          </p:nvSpPr>
          <p:spPr>
            <a:xfrm rot="10800000">
              <a:off x="7390210" y="4412626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1" name="Shape 3541"/>
            <p:cNvSpPr/>
            <p:nvPr/>
          </p:nvSpPr>
          <p:spPr>
            <a:xfrm rot="10800000">
              <a:off x="7390210" y="426648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2" name="Shape 354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3" name="Shape 3543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4" name="Shape 3544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5" name="Shape 3545"/>
            <p:cNvSpPr/>
            <p:nvPr/>
          </p:nvSpPr>
          <p:spPr>
            <a:xfrm rot="10800000">
              <a:off x="7390210" y="338971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6" name="Shape 3546"/>
            <p:cNvSpPr/>
            <p:nvPr/>
          </p:nvSpPr>
          <p:spPr>
            <a:xfrm rot="10800000">
              <a:off x="7390210" y="324356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7" name="Shape 3547"/>
            <p:cNvSpPr/>
            <p:nvPr/>
          </p:nvSpPr>
          <p:spPr>
            <a:xfrm rot="10800000">
              <a:off x="7390210" y="295130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8" name="Shape 3548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49" name="Shape 3549"/>
            <p:cNvSpPr/>
            <p:nvPr/>
          </p:nvSpPr>
          <p:spPr>
            <a:xfrm rot="10800000">
              <a:off x="7390210" y="2659035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0" name="Shape 3550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1" name="Shape 3551"/>
            <p:cNvSpPr/>
            <p:nvPr/>
          </p:nvSpPr>
          <p:spPr>
            <a:xfrm rot="10800000">
              <a:off x="7390210" y="2366770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2" name="Shape 3552"/>
            <p:cNvSpPr/>
            <p:nvPr/>
          </p:nvSpPr>
          <p:spPr>
            <a:xfrm rot="10800000">
              <a:off x="7390210" y="222064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3" name="Shape 3553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4" name="Shape 3554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5" name="Shape 3555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6" name="Shape 3556"/>
            <p:cNvSpPr/>
            <p:nvPr/>
          </p:nvSpPr>
          <p:spPr>
            <a:xfrm rot="10800000">
              <a:off x="7390210" y="1343854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7" name="Shape 3557"/>
            <p:cNvSpPr/>
            <p:nvPr/>
          </p:nvSpPr>
          <p:spPr>
            <a:xfrm rot="10800000">
              <a:off x="7390210" y="11977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8" name="Shape 3558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9" name="Shape 3559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0" name="Shape 3560"/>
            <p:cNvSpPr/>
            <p:nvPr/>
          </p:nvSpPr>
          <p:spPr>
            <a:xfrm rot="10800000">
              <a:off x="7390210" y="61320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1" name="Shape 3561"/>
            <p:cNvSpPr/>
            <p:nvPr/>
          </p:nvSpPr>
          <p:spPr>
            <a:xfrm rot="10800000">
              <a:off x="7390210" y="320938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2" name="Shape 3562"/>
            <p:cNvSpPr/>
            <p:nvPr/>
          </p:nvSpPr>
          <p:spPr>
            <a:xfrm rot="10800000">
              <a:off x="7390210" y="2869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3" name="Shape 3563"/>
            <p:cNvSpPr/>
            <p:nvPr/>
          </p:nvSpPr>
          <p:spPr>
            <a:xfrm rot="10800000">
              <a:off x="7244065" y="4704867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4" name="Shape 3564"/>
            <p:cNvSpPr/>
            <p:nvPr/>
          </p:nvSpPr>
          <p:spPr>
            <a:xfrm rot="10800000">
              <a:off x="7244065" y="426648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5" name="Shape 3565"/>
            <p:cNvSpPr/>
            <p:nvPr/>
          </p:nvSpPr>
          <p:spPr>
            <a:xfrm rot="10800000">
              <a:off x="7244065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6" name="Shape 3566"/>
            <p:cNvSpPr/>
            <p:nvPr/>
          </p:nvSpPr>
          <p:spPr>
            <a:xfrm rot="10800000">
              <a:off x="7244065" y="397421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7" name="Shape 3567"/>
            <p:cNvSpPr/>
            <p:nvPr/>
          </p:nvSpPr>
          <p:spPr>
            <a:xfrm rot="10800000">
              <a:off x="7244065" y="3681951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8" name="Shape 3568"/>
            <p:cNvSpPr/>
            <p:nvPr/>
          </p:nvSpPr>
          <p:spPr>
            <a:xfrm rot="10800000">
              <a:off x="7244065" y="338971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9" name="Shape 3569"/>
            <p:cNvSpPr/>
            <p:nvPr/>
          </p:nvSpPr>
          <p:spPr>
            <a:xfrm rot="10800000">
              <a:off x="7244065" y="324356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0" name="Shape 3570"/>
            <p:cNvSpPr/>
            <p:nvPr/>
          </p:nvSpPr>
          <p:spPr>
            <a:xfrm rot="10800000">
              <a:off x="7244065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1" name="Shape 3571"/>
            <p:cNvSpPr/>
            <p:nvPr/>
          </p:nvSpPr>
          <p:spPr>
            <a:xfrm rot="10800000">
              <a:off x="7244065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2" name="Shape 3572"/>
            <p:cNvSpPr/>
            <p:nvPr/>
          </p:nvSpPr>
          <p:spPr>
            <a:xfrm rot="10800000">
              <a:off x="7244065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3" name="Shape 3573"/>
            <p:cNvSpPr/>
            <p:nvPr/>
          </p:nvSpPr>
          <p:spPr>
            <a:xfrm rot="10800000">
              <a:off x="7244065" y="222064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4" name="Shape 3574"/>
            <p:cNvSpPr/>
            <p:nvPr/>
          </p:nvSpPr>
          <p:spPr>
            <a:xfrm rot="10800000">
              <a:off x="7244065" y="192838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5" name="Shape 3575"/>
            <p:cNvSpPr/>
            <p:nvPr/>
          </p:nvSpPr>
          <p:spPr>
            <a:xfrm rot="10800000">
              <a:off x="7244065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6" name="Shape 3576"/>
            <p:cNvSpPr/>
            <p:nvPr/>
          </p:nvSpPr>
          <p:spPr>
            <a:xfrm rot="10800000">
              <a:off x="7244065" y="1343854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7" name="Shape 3577"/>
            <p:cNvSpPr/>
            <p:nvPr/>
          </p:nvSpPr>
          <p:spPr>
            <a:xfrm rot="10800000">
              <a:off x="7244065" y="11977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8" name="Shape 3578"/>
            <p:cNvSpPr/>
            <p:nvPr/>
          </p:nvSpPr>
          <p:spPr>
            <a:xfrm rot="10800000">
              <a:off x="7244065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9" name="Shape 3579"/>
            <p:cNvSpPr/>
            <p:nvPr/>
          </p:nvSpPr>
          <p:spPr>
            <a:xfrm rot="10800000">
              <a:off x="7244065" y="90546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0" name="Shape 3580"/>
            <p:cNvSpPr/>
            <p:nvPr/>
          </p:nvSpPr>
          <p:spPr>
            <a:xfrm rot="10800000">
              <a:off x="7244065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1" name="Shape 3581"/>
            <p:cNvSpPr/>
            <p:nvPr/>
          </p:nvSpPr>
          <p:spPr>
            <a:xfrm rot="10800000">
              <a:off x="7244065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2" name="Shape 3582"/>
            <p:cNvSpPr/>
            <p:nvPr/>
          </p:nvSpPr>
          <p:spPr>
            <a:xfrm rot="10800000">
              <a:off x="7244065" y="320938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3" name="Shape 3583"/>
            <p:cNvSpPr/>
            <p:nvPr/>
          </p:nvSpPr>
          <p:spPr>
            <a:xfrm rot="10800000">
              <a:off x="7097945" y="499713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4" name="Shape 3584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5" name="Shape 3585"/>
            <p:cNvSpPr/>
            <p:nvPr/>
          </p:nvSpPr>
          <p:spPr>
            <a:xfrm rot="10800000">
              <a:off x="7097945" y="426648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6" name="Shape 3586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7" name="Shape 3587"/>
            <p:cNvSpPr/>
            <p:nvPr/>
          </p:nvSpPr>
          <p:spPr>
            <a:xfrm rot="10800000">
              <a:off x="7097945" y="3681951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8" name="Shape 3588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89" name="Shape 3589"/>
            <p:cNvSpPr/>
            <p:nvPr/>
          </p:nvSpPr>
          <p:spPr>
            <a:xfrm rot="10800000">
              <a:off x="7097945" y="295130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0" name="Shape 3590"/>
            <p:cNvSpPr/>
            <p:nvPr/>
          </p:nvSpPr>
          <p:spPr>
            <a:xfrm rot="10800000">
              <a:off x="7097945" y="2659035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1" name="Shape 3591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2" name="Shape 3592"/>
            <p:cNvSpPr/>
            <p:nvPr/>
          </p:nvSpPr>
          <p:spPr>
            <a:xfrm rot="10800000">
              <a:off x="7097945" y="2366770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3" name="Shape 3593"/>
            <p:cNvSpPr/>
            <p:nvPr/>
          </p:nvSpPr>
          <p:spPr>
            <a:xfrm rot="10800000">
              <a:off x="7097945" y="222064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4" name="Shape 3594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5" name="Shape 3595"/>
            <p:cNvSpPr/>
            <p:nvPr/>
          </p:nvSpPr>
          <p:spPr>
            <a:xfrm rot="10800000">
              <a:off x="7097945" y="163611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6" name="Shape 3596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7" name="Shape 3597"/>
            <p:cNvSpPr/>
            <p:nvPr/>
          </p:nvSpPr>
          <p:spPr>
            <a:xfrm rot="10800000">
              <a:off x="7097945" y="11977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8" name="Shape 3598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99" name="Shape 3599"/>
            <p:cNvSpPr/>
            <p:nvPr/>
          </p:nvSpPr>
          <p:spPr>
            <a:xfrm rot="10800000">
              <a:off x="7097945" y="17481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0" name="Shape 3600"/>
            <p:cNvSpPr/>
            <p:nvPr/>
          </p:nvSpPr>
          <p:spPr>
            <a:xfrm rot="10800000">
              <a:off x="7097945" y="2869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1" name="Shape 3601"/>
            <p:cNvSpPr/>
            <p:nvPr/>
          </p:nvSpPr>
          <p:spPr>
            <a:xfrm rot="10800000">
              <a:off x="6951800" y="4851012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2" name="Shape 3602"/>
            <p:cNvSpPr/>
            <p:nvPr/>
          </p:nvSpPr>
          <p:spPr>
            <a:xfrm rot="10800000">
              <a:off x="6951800" y="4704867"/>
              <a:ext cx="117891" cy="117891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3" name="Shape 3603"/>
            <p:cNvSpPr/>
            <p:nvPr/>
          </p:nvSpPr>
          <p:spPr>
            <a:xfrm rot="10800000">
              <a:off x="6951800" y="4266481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4" name="Shape 3604"/>
            <p:cNvSpPr/>
            <p:nvPr/>
          </p:nvSpPr>
          <p:spPr>
            <a:xfrm rot="10800000">
              <a:off x="6951800" y="3974216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5" name="Shape 3605"/>
            <p:cNvSpPr/>
            <p:nvPr/>
          </p:nvSpPr>
          <p:spPr>
            <a:xfrm rot="10800000">
              <a:off x="6951800" y="3681951"/>
              <a:ext cx="117891" cy="117891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6" name="Shape 3606"/>
            <p:cNvSpPr/>
            <p:nvPr/>
          </p:nvSpPr>
          <p:spPr>
            <a:xfrm rot="10800000">
              <a:off x="6951800" y="3243565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7" name="Shape 3607"/>
            <p:cNvSpPr/>
            <p:nvPr/>
          </p:nvSpPr>
          <p:spPr>
            <a:xfrm rot="10800000">
              <a:off x="6951800" y="2951300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8" name="Shape 3608"/>
            <p:cNvSpPr/>
            <p:nvPr/>
          </p:nvSpPr>
          <p:spPr>
            <a:xfrm rot="10800000">
              <a:off x="6951800" y="2512915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09" name="Shape 3609"/>
            <p:cNvSpPr/>
            <p:nvPr/>
          </p:nvSpPr>
          <p:spPr>
            <a:xfrm rot="10800000">
              <a:off x="6951800" y="2220649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0" name="Shape 3610"/>
            <p:cNvSpPr/>
            <p:nvPr/>
          </p:nvSpPr>
          <p:spPr>
            <a:xfrm rot="10800000">
              <a:off x="6951800" y="2074529"/>
              <a:ext cx="117891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1" name="Shape 3611"/>
            <p:cNvSpPr/>
            <p:nvPr/>
          </p:nvSpPr>
          <p:spPr>
            <a:xfrm rot="10800000">
              <a:off x="6951800" y="1782264"/>
              <a:ext cx="117891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2" name="Shape 3612"/>
            <p:cNvSpPr/>
            <p:nvPr/>
          </p:nvSpPr>
          <p:spPr>
            <a:xfrm rot="10800000">
              <a:off x="6951800" y="1636119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3" name="Shape 3613"/>
            <p:cNvSpPr/>
            <p:nvPr/>
          </p:nvSpPr>
          <p:spPr>
            <a:xfrm rot="10800000">
              <a:off x="6951800" y="1489999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4" name="Shape 3614"/>
            <p:cNvSpPr/>
            <p:nvPr/>
          </p:nvSpPr>
          <p:spPr>
            <a:xfrm rot="10800000">
              <a:off x="6951800" y="1197733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5" name="Shape 3615"/>
            <p:cNvSpPr/>
            <p:nvPr/>
          </p:nvSpPr>
          <p:spPr>
            <a:xfrm rot="10800000">
              <a:off x="6951800" y="1051613"/>
              <a:ext cx="117891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6" name="Shape 3616"/>
            <p:cNvSpPr/>
            <p:nvPr/>
          </p:nvSpPr>
          <p:spPr>
            <a:xfrm rot="10800000">
              <a:off x="6951800" y="613203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7" name="Shape 3617"/>
            <p:cNvSpPr/>
            <p:nvPr/>
          </p:nvSpPr>
          <p:spPr>
            <a:xfrm rot="10800000">
              <a:off x="6951800" y="320938"/>
              <a:ext cx="117891" cy="117891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8" name="Shape 3618"/>
            <p:cNvSpPr/>
            <p:nvPr/>
          </p:nvSpPr>
          <p:spPr>
            <a:xfrm rot="10800000">
              <a:off x="6951800" y="174817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19" name="Shape 3619"/>
            <p:cNvSpPr/>
            <p:nvPr/>
          </p:nvSpPr>
          <p:spPr>
            <a:xfrm rot="10800000">
              <a:off x="6805679" y="499713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0" name="Shape 3620"/>
            <p:cNvSpPr/>
            <p:nvPr/>
          </p:nvSpPr>
          <p:spPr>
            <a:xfrm rot="10800000">
              <a:off x="6805679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1" name="Shape 3621"/>
            <p:cNvSpPr/>
            <p:nvPr/>
          </p:nvSpPr>
          <p:spPr>
            <a:xfrm rot="10800000">
              <a:off x="6805679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2" name="Shape 3622"/>
            <p:cNvSpPr/>
            <p:nvPr/>
          </p:nvSpPr>
          <p:spPr>
            <a:xfrm rot="10800000">
              <a:off x="6805679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3" name="Shape 3623"/>
            <p:cNvSpPr/>
            <p:nvPr/>
          </p:nvSpPr>
          <p:spPr>
            <a:xfrm rot="10800000">
              <a:off x="6805679" y="295130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4" name="Shape 3624"/>
            <p:cNvSpPr/>
            <p:nvPr/>
          </p:nvSpPr>
          <p:spPr>
            <a:xfrm rot="10800000">
              <a:off x="6805679" y="222064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5" name="Shape 3625"/>
            <p:cNvSpPr/>
            <p:nvPr/>
          </p:nvSpPr>
          <p:spPr>
            <a:xfrm rot="10800000">
              <a:off x="6805679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6" name="Shape 3626"/>
            <p:cNvSpPr/>
            <p:nvPr/>
          </p:nvSpPr>
          <p:spPr>
            <a:xfrm rot="10800000">
              <a:off x="6805679" y="90546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7" name="Shape 3627"/>
            <p:cNvSpPr/>
            <p:nvPr/>
          </p:nvSpPr>
          <p:spPr>
            <a:xfrm rot="10800000">
              <a:off x="6805679" y="2869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8" name="Shape 3628"/>
            <p:cNvSpPr/>
            <p:nvPr/>
          </p:nvSpPr>
          <p:spPr>
            <a:xfrm rot="10800000">
              <a:off x="6659535" y="4851012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29" name="Shape 3629"/>
            <p:cNvSpPr/>
            <p:nvPr/>
          </p:nvSpPr>
          <p:spPr>
            <a:xfrm rot="10800000">
              <a:off x="6659535" y="3974216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0" name="Shape 3630"/>
            <p:cNvSpPr/>
            <p:nvPr/>
          </p:nvSpPr>
          <p:spPr>
            <a:xfrm rot="10800000">
              <a:off x="6659535" y="3243565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1" name="Shape 3631"/>
            <p:cNvSpPr/>
            <p:nvPr/>
          </p:nvSpPr>
          <p:spPr>
            <a:xfrm rot="10800000">
              <a:off x="6659535" y="2512915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2" name="Shape 3632"/>
            <p:cNvSpPr/>
            <p:nvPr/>
          </p:nvSpPr>
          <p:spPr>
            <a:xfrm rot="10800000">
              <a:off x="6659535" y="1636119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3" name="Shape 3633"/>
            <p:cNvSpPr/>
            <p:nvPr/>
          </p:nvSpPr>
          <p:spPr>
            <a:xfrm rot="10800000">
              <a:off x="6659535" y="905468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4" name="Shape 3634"/>
            <p:cNvSpPr/>
            <p:nvPr/>
          </p:nvSpPr>
          <p:spPr>
            <a:xfrm rot="10800000">
              <a:off x="6659535" y="759348"/>
              <a:ext cx="117891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5" name="Shape 3635"/>
            <p:cNvSpPr/>
            <p:nvPr/>
          </p:nvSpPr>
          <p:spPr>
            <a:xfrm rot="10800000">
              <a:off x="6659535" y="174817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6" name="Shape 3636"/>
            <p:cNvSpPr/>
            <p:nvPr/>
          </p:nvSpPr>
          <p:spPr>
            <a:xfrm rot="10800000">
              <a:off x="6513414" y="499713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7" name="Shape 3637"/>
            <p:cNvSpPr/>
            <p:nvPr/>
          </p:nvSpPr>
          <p:spPr>
            <a:xfrm rot="10800000">
              <a:off x="6513414" y="397421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8" name="Shape 3638"/>
            <p:cNvSpPr/>
            <p:nvPr/>
          </p:nvSpPr>
          <p:spPr>
            <a:xfrm rot="10800000">
              <a:off x="6513414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39" name="Shape 3639"/>
            <p:cNvSpPr/>
            <p:nvPr/>
          </p:nvSpPr>
          <p:spPr>
            <a:xfrm rot="10800000">
              <a:off x="6513414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0" name="Shape 3640"/>
            <p:cNvSpPr/>
            <p:nvPr/>
          </p:nvSpPr>
          <p:spPr>
            <a:xfrm rot="10800000">
              <a:off x="6513414" y="90546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1" name="Shape 3641"/>
            <p:cNvSpPr/>
            <p:nvPr/>
          </p:nvSpPr>
          <p:spPr>
            <a:xfrm rot="10800000">
              <a:off x="6513414" y="1748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2" name="Shape 364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3" name="Shape 3643"/>
            <p:cNvSpPr/>
            <p:nvPr/>
          </p:nvSpPr>
          <p:spPr>
            <a:xfrm rot="10800000">
              <a:off x="6367294" y="3681951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4" name="Shape 3644"/>
            <p:cNvSpPr/>
            <p:nvPr/>
          </p:nvSpPr>
          <p:spPr>
            <a:xfrm rot="10800000">
              <a:off x="6367294" y="2659035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5" name="Shape 3645"/>
            <p:cNvSpPr/>
            <p:nvPr/>
          </p:nvSpPr>
          <p:spPr>
            <a:xfrm rot="10800000">
              <a:off x="7536330" y="499713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6" name="Shape 3646"/>
            <p:cNvSpPr/>
            <p:nvPr/>
          </p:nvSpPr>
          <p:spPr>
            <a:xfrm rot="10800000">
              <a:off x="7536330" y="485101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7" name="Shape 3647"/>
            <p:cNvSpPr/>
            <p:nvPr/>
          </p:nvSpPr>
          <p:spPr>
            <a:xfrm rot="10800000">
              <a:off x="7536330" y="4412626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8" name="Shape 3648"/>
            <p:cNvSpPr/>
            <p:nvPr/>
          </p:nvSpPr>
          <p:spPr>
            <a:xfrm rot="10800000">
              <a:off x="753633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49" name="Shape 3649"/>
            <p:cNvSpPr/>
            <p:nvPr/>
          </p:nvSpPr>
          <p:spPr>
            <a:xfrm rot="10800000">
              <a:off x="7536330" y="338971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0" name="Shape 3650"/>
            <p:cNvSpPr/>
            <p:nvPr/>
          </p:nvSpPr>
          <p:spPr>
            <a:xfrm rot="10800000">
              <a:off x="7536330" y="324356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1" name="Shape 3651"/>
            <p:cNvSpPr/>
            <p:nvPr/>
          </p:nvSpPr>
          <p:spPr>
            <a:xfrm rot="10800000">
              <a:off x="7536330" y="163611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2" name="Shape 3652"/>
            <p:cNvSpPr/>
            <p:nvPr/>
          </p:nvSpPr>
          <p:spPr>
            <a:xfrm rot="10800000">
              <a:off x="7536330" y="1343854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3" name="Shape 3653"/>
            <p:cNvSpPr/>
            <p:nvPr/>
          </p:nvSpPr>
          <p:spPr>
            <a:xfrm rot="10800000">
              <a:off x="7390210" y="499713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4" name="Shape 3654"/>
            <p:cNvSpPr/>
            <p:nvPr/>
          </p:nvSpPr>
          <p:spPr>
            <a:xfrm rot="10800000">
              <a:off x="7390210" y="397421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5" name="Shape 3655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6" name="Shape 3656"/>
            <p:cNvSpPr/>
            <p:nvPr/>
          </p:nvSpPr>
          <p:spPr>
            <a:xfrm rot="10800000">
              <a:off x="7390210" y="163611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7" name="Shape 3657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8" name="Shape 3658"/>
            <p:cNvSpPr/>
            <p:nvPr/>
          </p:nvSpPr>
          <p:spPr>
            <a:xfrm rot="10800000">
              <a:off x="7244065" y="499713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59" name="Shape 3659"/>
            <p:cNvSpPr/>
            <p:nvPr/>
          </p:nvSpPr>
          <p:spPr>
            <a:xfrm rot="10800000">
              <a:off x="7244065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0" name="Shape 3660"/>
            <p:cNvSpPr/>
            <p:nvPr/>
          </p:nvSpPr>
          <p:spPr>
            <a:xfrm rot="10800000">
              <a:off x="7244065" y="295130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1" name="Shape 3661"/>
            <p:cNvSpPr/>
            <p:nvPr/>
          </p:nvSpPr>
          <p:spPr>
            <a:xfrm rot="10800000">
              <a:off x="7244065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2" name="Shape 3662"/>
            <p:cNvSpPr/>
            <p:nvPr/>
          </p:nvSpPr>
          <p:spPr>
            <a:xfrm rot="10800000">
              <a:off x="7244065" y="163611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3" name="Shape 3663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4" name="Shape 3664"/>
            <p:cNvSpPr/>
            <p:nvPr/>
          </p:nvSpPr>
          <p:spPr>
            <a:xfrm rot="10800000">
              <a:off x="6951800" y="3828096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5" name="Shape 3665"/>
            <p:cNvSpPr/>
            <p:nvPr/>
          </p:nvSpPr>
          <p:spPr>
            <a:xfrm rot="10800000">
              <a:off x="6951800" y="2659035"/>
              <a:ext cx="117891" cy="117891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6" name="Shape 3666"/>
            <p:cNvSpPr/>
            <p:nvPr/>
          </p:nvSpPr>
          <p:spPr>
            <a:xfrm rot="10800000">
              <a:off x="6805679" y="320938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7" name="Shape 3667"/>
            <p:cNvSpPr/>
            <p:nvPr/>
          </p:nvSpPr>
          <p:spPr>
            <a:xfrm rot="10800000">
              <a:off x="6513414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8" name="Shape 3668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9" name="Shape 3669"/>
          <p:cNvGrpSpPr/>
          <p:nvPr/>
        </p:nvGrpSpPr>
        <p:grpSpPr>
          <a:xfrm rot="10800000">
            <a:off x="28738" y="28697"/>
            <a:ext cx="1286903" cy="5086302"/>
            <a:chOff x="6367294" y="28697"/>
            <a:chExt cx="1286903" cy="5086302"/>
          </a:xfrm>
        </p:grpSpPr>
        <p:sp>
          <p:nvSpPr>
            <p:cNvPr id="3670" name="Shape 3670"/>
            <p:cNvSpPr/>
            <p:nvPr/>
          </p:nvSpPr>
          <p:spPr>
            <a:xfrm rot="10800000">
              <a:off x="7536330" y="61320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1" name="Shape 3671"/>
            <p:cNvSpPr/>
            <p:nvPr/>
          </p:nvSpPr>
          <p:spPr>
            <a:xfrm rot="10800000">
              <a:off x="7244065" y="2659035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2" name="Shape 3672"/>
            <p:cNvSpPr/>
            <p:nvPr/>
          </p:nvSpPr>
          <p:spPr>
            <a:xfrm rot="10800000">
              <a:off x="7244065" y="1748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3" name="Shape 3673"/>
            <p:cNvSpPr/>
            <p:nvPr/>
          </p:nvSpPr>
          <p:spPr>
            <a:xfrm rot="10800000">
              <a:off x="6659535" y="4266481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4" name="Shape 3674"/>
            <p:cNvSpPr/>
            <p:nvPr/>
          </p:nvSpPr>
          <p:spPr>
            <a:xfrm rot="10800000">
              <a:off x="7536330" y="4704867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5" name="Shape 3675"/>
            <p:cNvSpPr/>
            <p:nvPr/>
          </p:nvSpPr>
          <p:spPr>
            <a:xfrm rot="10800000">
              <a:off x="7536330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6" name="Shape 3676"/>
            <p:cNvSpPr/>
            <p:nvPr/>
          </p:nvSpPr>
          <p:spPr>
            <a:xfrm rot="10800000">
              <a:off x="7536330" y="426648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7" name="Shape 3677"/>
            <p:cNvSpPr/>
            <p:nvPr/>
          </p:nvSpPr>
          <p:spPr>
            <a:xfrm rot="10800000">
              <a:off x="7536330" y="397421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8" name="Shape 3678"/>
            <p:cNvSpPr/>
            <p:nvPr/>
          </p:nvSpPr>
          <p:spPr>
            <a:xfrm rot="10800000">
              <a:off x="7536330" y="382809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9" name="Shape 3679"/>
            <p:cNvSpPr/>
            <p:nvPr/>
          </p:nvSpPr>
          <p:spPr>
            <a:xfrm rot="10800000">
              <a:off x="7536330" y="3681951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0" name="Shape 3680"/>
            <p:cNvSpPr/>
            <p:nvPr/>
          </p:nvSpPr>
          <p:spPr>
            <a:xfrm rot="10800000">
              <a:off x="7536330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1" name="Shape 3681"/>
            <p:cNvSpPr/>
            <p:nvPr/>
          </p:nvSpPr>
          <p:spPr>
            <a:xfrm rot="10800000">
              <a:off x="7536330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2" name="Shape 3682"/>
            <p:cNvSpPr/>
            <p:nvPr/>
          </p:nvSpPr>
          <p:spPr>
            <a:xfrm rot="10800000">
              <a:off x="7536330" y="295130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3" name="Shape 3683"/>
            <p:cNvSpPr/>
            <p:nvPr/>
          </p:nvSpPr>
          <p:spPr>
            <a:xfrm rot="10800000">
              <a:off x="7536330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4" name="Shape 3684"/>
            <p:cNvSpPr/>
            <p:nvPr/>
          </p:nvSpPr>
          <p:spPr>
            <a:xfrm rot="10800000">
              <a:off x="7536330" y="2659035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5" name="Shape 3685"/>
            <p:cNvSpPr/>
            <p:nvPr/>
          </p:nvSpPr>
          <p:spPr>
            <a:xfrm rot="10800000">
              <a:off x="7536330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6" name="Shape 3686"/>
            <p:cNvSpPr/>
            <p:nvPr/>
          </p:nvSpPr>
          <p:spPr>
            <a:xfrm rot="10800000">
              <a:off x="7536330" y="2366770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7" name="Shape 3687"/>
            <p:cNvSpPr/>
            <p:nvPr/>
          </p:nvSpPr>
          <p:spPr>
            <a:xfrm rot="10800000">
              <a:off x="7536330" y="222064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8" name="Shape 3688"/>
            <p:cNvSpPr/>
            <p:nvPr/>
          </p:nvSpPr>
          <p:spPr>
            <a:xfrm rot="10800000">
              <a:off x="7536330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9" name="Shape 3689"/>
            <p:cNvSpPr/>
            <p:nvPr/>
          </p:nvSpPr>
          <p:spPr>
            <a:xfrm rot="10800000">
              <a:off x="7536330" y="192838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0" name="Shape 3690"/>
            <p:cNvSpPr/>
            <p:nvPr/>
          </p:nvSpPr>
          <p:spPr>
            <a:xfrm rot="10800000">
              <a:off x="7536330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1" name="Shape 3691"/>
            <p:cNvSpPr/>
            <p:nvPr/>
          </p:nvSpPr>
          <p:spPr>
            <a:xfrm rot="10800000">
              <a:off x="7536330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2" name="Shape 3692"/>
            <p:cNvSpPr/>
            <p:nvPr/>
          </p:nvSpPr>
          <p:spPr>
            <a:xfrm rot="10800000">
              <a:off x="7536330" y="11977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3" name="Shape 3693"/>
            <p:cNvSpPr/>
            <p:nvPr/>
          </p:nvSpPr>
          <p:spPr>
            <a:xfrm rot="10800000">
              <a:off x="7536330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4" name="Shape 3694"/>
            <p:cNvSpPr/>
            <p:nvPr/>
          </p:nvSpPr>
          <p:spPr>
            <a:xfrm rot="10800000">
              <a:off x="7536330" y="90546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5" name="Shape 3695"/>
            <p:cNvSpPr/>
            <p:nvPr/>
          </p:nvSpPr>
          <p:spPr>
            <a:xfrm rot="10800000">
              <a:off x="7536330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6" name="Shape 3696"/>
            <p:cNvSpPr/>
            <p:nvPr/>
          </p:nvSpPr>
          <p:spPr>
            <a:xfrm rot="10800000">
              <a:off x="7536330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7" name="Shape 3697"/>
            <p:cNvSpPr/>
            <p:nvPr/>
          </p:nvSpPr>
          <p:spPr>
            <a:xfrm rot="10800000">
              <a:off x="7536330" y="320938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8" name="Shape 3698"/>
            <p:cNvSpPr/>
            <p:nvPr/>
          </p:nvSpPr>
          <p:spPr>
            <a:xfrm rot="10800000">
              <a:off x="7536330" y="1748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9" name="Shape 3699"/>
            <p:cNvSpPr/>
            <p:nvPr/>
          </p:nvSpPr>
          <p:spPr>
            <a:xfrm rot="10800000">
              <a:off x="7536330" y="2869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0" name="Shape 3700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1" name="Shape 3701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2" name="Shape 3702"/>
            <p:cNvSpPr/>
            <p:nvPr/>
          </p:nvSpPr>
          <p:spPr>
            <a:xfrm rot="10800000">
              <a:off x="7390210" y="4412626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3" name="Shape 3703"/>
            <p:cNvSpPr/>
            <p:nvPr/>
          </p:nvSpPr>
          <p:spPr>
            <a:xfrm rot="10800000">
              <a:off x="7390210" y="426648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4" name="Shape 3704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5" name="Shape 3705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6" name="Shape 3706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7" name="Shape 3707"/>
            <p:cNvSpPr/>
            <p:nvPr/>
          </p:nvSpPr>
          <p:spPr>
            <a:xfrm rot="10800000">
              <a:off x="7390210" y="338971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8" name="Shape 3708"/>
            <p:cNvSpPr/>
            <p:nvPr/>
          </p:nvSpPr>
          <p:spPr>
            <a:xfrm rot="10800000">
              <a:off x="7390210" y="324356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9" name="Shape 3709"/>
            <p:cNvSpPr/>
            <p:nvPr/>
          </p:nvSpPr>
          <p:spPr>
            <a:xfrm rot="10800000">
              <a:off x="7390210" y="295130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0" name="Shape 3710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1" name="Shape 3711"/>
            <p:cNvSpPr/>
            <p:nvPr/>
          </p:nvSpPr>
          <p:spPr>
            <a:xfrm rot="10800000">
              <a:off x="7390210" y="2659035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2" name="Shape 37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3" name="Shape 3713"/>
            <p:cNvSpPr/>
            <p:nvPr/>
          </p:nvSpPr>
          <p:spPr>
            <a:xfrm rot="10800000">
              <a:off x="7390210" y="2366770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4" name="Shape 3714"/>
            <p:cNvSpPr/>
            <p:nvPr/>
          </p:nvSpPr>
          <p:spPr>
            <a:xfrm rot="10800000">
              <a:off x="7390210" y="222064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5" name="Shape 3715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6" name="Shape 3716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7" name="Shape 3717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8" name="Shape 3718"/>
            <p:cNvSpPr/>
            <p:nvPr/>
          </p:nvSpPr>
          <p:spPr>
            <a:xfrm rot="10800000">
              <a:off x="7390210" y="1343854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9" name="Shape 3719"/>
            <p:cNvSpPr/>
            <p:nvPr/>
          </p:nvSpPr>
          <p:spPr>
            <a:xfrm rot="10800000">
              <a:off x="7390210" y="11977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0" name="Shape 3720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1" name="Shape 3721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2" name="Shape 3722"/>
            <p:cNvSpPr/>
            <p:nvPr/>
          </p:nvSpPr>
          <p:spPr>
            <a:xfrm rot="10800000">
              <a:off x="7390210" y="61320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3" name="Shape 3723"/>
            <p:cNvSpPr/>
            <p:nvPr/>
          </p:nvSpPr>
          <p:spPr>
            <a:xfrm rot="10800000">
              <a:off x="7390210" y="320938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4" name="Shape 3724"/>
            <p:cNvSpPr/>
            <p:nvPr/>
          </p:nvSpPr>
          <p:spPr>
            <a:xfrm rot="10800000">
              <a:off x="7390210" y="2869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5" name="Shape 3725"/>
            <p:cNvSpPr/>
            <p:nvPr/>
          </p:nvSpPr>
          <p:spPr>
            <a:xfrm rot="10800000">
              <a:off x="7244065" y="4704867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6" name="Shape 3726"/>
            <p:cNvSpPr/>
            <p:nvPr/>
          </p:nvSpPr>
          <p:spPr>
            <a:xfrm rot="10800000">
              <a:off x="7244065" y="426648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7" name="Shape 3727"/>
            <p:cNvSpPr/>
            <p:nvPr/>
          </p:nvSpPr>
          <p:spPr>
            <a:xfrm rot="10800000">
              <a:off x="7244065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8" name="Shape 3728"/>
            <p:cNvSpPr/>
            <p:nvPr/>
          </p:nvSpPr>
          <p:spPr>
            <a:xfrm rot="10800000">
              <a:off x="7244065" y="397421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9" name="Shape 3729"/>
            <p:cNvSpPr/>
            <p:nvPr/>
          </p:nvSpPr>
          <p:spPr>
            <a:xfrm rot="10800000">
              <a:off x="7244065" y="3681951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0" name="Shape 3730"/>
            <p:cNvSpPr/>
            <p:nvPr/>
          </p:nvSpPr>
          <p:spPr>
            <a:xfrm rot="10800000">
              <a:off x="7244065" y="338971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1" name="Shape 3731"/>
            <p:cNvSpPr/>
            <p:nvPr/>
          </p:nvSpPr>
          <p:spPr>
            <a:xfrm rot="10800000">
              <a:off x="7244065" y="324356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2" name="Shape 3732"/>
            <p:cNvSpPr/>
            <p:nvPr/>
          </p:nvSpPr>
          <p:spPr>
            <a:xfrm rot="10800000">
              <a:off x="7244065" y="3097445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3" name="Shape 3733"/>
            <p:cNvSpPr/>
            <p:nvPr/>
          </p:nvSpPr>
          <p:spPr>
            <a:xfrm rot="10800000">
              <a:off x="7244065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4" name="Shape 3734"/>
            <p:cNvSpPr/>
            <p:nvPr/>
          </p:nvSpPr>
          <p:spPr>
            <a:xfrm rot="10800000">
              <a:off x="7244065" y="251291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5" name="Shape 3735"/>
            <p:cNvSpPr/>
            <p:nvPr/>
          </p:nvSpPr>
          <p:spPr>
            <a:xfrm rot="10800000">
              <a:off x="7244065" y="222064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6" name="Shape 3736"/>
            <p:cNvSpPr/>
            <p:nvPr/>
          </p:nvSpPr>
          <p:spPr>
            <a:xfrm rot="10800000">
              <a:off x="7244065" y="1928384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7" name="Shape 3737"/>
            <p:cNvSpPr/>
            <p:nvPr/>
          </p:nvSpPr>
          <p:spPr>
            <a:xfrm rot="10800000">
              <a:off x="7244065" y="1782264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8" name="Shape 3738"/>
            <p:cNvSpPr/>
            <p:nvPr/>
          </p:nvSpPr>
          <p:spPr>
            <a:xfrm rot="10800000">
              <a:off x="7244065" y="1343854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9" name="Shape 3739"/>
            <p:cNvSpPr/>
            <p:nvPr/>
          </p:nvSpPr>
          <p:spPr>
            <a:xfrm rot="10800000">
              <a:off x="7244065" y="1197733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0" name="Shape 3740"/>
            <p:cNvSpPr/>
            <p:nvPr/>
          </p:nvSpPr>
          <p:spPr>
            <a:xfrm rot="10800000">
              <a:off x="7244065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1" name="Shape 3741"/>
            <p:cNvSpPr/>
            <p:nvPr/>
          </p:nvSpPr>
          <p:spPr>
            <a:xfrm rot="10800000">
              <a:off x="7244065" y="90546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2" name="Shape 3742"/>
            <p:cNvSpPr/>
            <p:nvPr/>
          </p:nvSpPr>
          <p:spPr>
            <a:xfrm rot="10800000">
              <a:off x="7244065" y="759348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3" name="Shape 3743"/>
            <p:cNvSpPr/>
            <p:nvPr/>
          </p:nvSpPr>
          <p:spPr>
            <a:xfrm rot="10800000">
              <a:off x="7244065" y="46708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4" name="Shape 3744"/>
            <p:cNvSpPr/>
            <p:nvPr/>
          </p:nvSpPr>
          <p:spPr>
            <a:xfrm rot="10800000">
              <a:off x="7244065" y="320938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5" name="Shape 3745"/>
            <p:cNvSpPr/>
            <p:nvPr/>
          </p:nvSpPr>
          <p:spPr>
            <a:xfrm rot="10800000">
              <a:off x="7097945" y="499713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6" name="Shape 3746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7" name="Shape 3747"/>
            <p:cNvSpPr/>
            <p:nvPr/>
          </p:nvSpPr>
          <p:spPr>
            <a:xfrm rot="10800000">
              <a:off x="7097945" y="4266481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8" name="Shape 3748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9" name="Shape 3749"/>
            <p:cNvSpPr/>
            <p:nvPr/>
          </p:nvSpPr>
          <p:spPr>
            <a:xfrm rot="10800000">
              <a:off x="7097945" y="3681951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0" name="Shape 3750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1" name="Shape 3751"/>
            <p:cNvSpPr/>
            <p:nvPr/>
          </p:nvSpPr>
          <p:spPr>
            <a:xfrm rot="10800000">
              <a:off x="7097945" y="2951300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2" name="Shape 3752"/>
            <p:cNvSpPr/>
            <p:nvPr/>
          </p:nvSpPr>
          <p:spPr>
            <a:xfrm rot="10800000">
              <a:off x="7097945" y="2659035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3" name="Shape 3753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4" name="Shape 3754"/>
            <p:cNvSpPr/>
            <p:nvPr/>
          </p:nvSpPr>
          <p:spPr>
            <a:xfrm rot="10800000">
              <a:off x="7097945" y="2366770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5" name="Shape 3755"/>
            <p:cNvSpPr/>
            <p:nvPr/>
          </p:nvSpPr>
          <p:spPr>
            <a:xfrm rot="10800000">
              <a:off x="7097945" y="222064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6" name="Shape 3756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7" name="Shape 3757"/>
            <p:cNvSpPr/>
            <p:nvPr/>
          </p:nvSpPr>
          <p:spPr>
            <a:xfrm rot="10800000">
              <a:off x="7097945" y="163611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8" name="Shape 3758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9" name="Shape 3759"/>
            <p:cNvSpPr/>
            <p:nvPr/>
          </p:nvSpPr>
          <p:spPr>
            <a:xfrm rot="10800000">
              <a:off x="7097945" y="1197733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0" name="Shape 3760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1" name="Shape 3761"/>
            <p:cNvSpPr/>
            <p:nvPr/>
          </p:nvSpPr>
          <p:spPr>
            <a:xfrm rot="10800000">
              <a:off x="7097945" y="17481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2" name="Shape 3762"/>
            <p:cNvSpPr/>
            <p:nvPr/>
          </p:nvSpPr>
          <p:spPr>
            <a:xfrm rot="10800000">
              <a:off x="7097945" y="28697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3" name="Shape 3763"/>
            <p:cNvSpPr/>
            <p:nvPr/>
          </p:nvSpPr>
          <p:spPr>
            <a:xfrm rot="10800000">
              <a:off x="6951800" y="4851012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4" name="Shape 3764"/>
            <p:cNvSpPr/>
            <p:nvPr/>
          </p:nvSpPr>
          <p:spPr>
            <a:xfrm rot="10800000">
              <a:off x="6951800" y="4704867"/>
              <a:ext cx="117891" cy="117891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5" name="Shape 3765"/>
            <p:cNvSpPr/>
            <p:nvPr/>
          </p:nvSpPr>
          <p:spPr>
            <a:xfrm rot="10800000">
              <a:off x="6951800" y="4266481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6" name="Shape 3766"/>
            <p:cNvSpPr/>
            <p:nvPr/>
          </p:nvSpPr>
          <p:spPr>
            <a:xfrm rot="10800000">
              <a:off x="6951800" y="3974216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7" name="Shape 3767"/>
            <p:cNvSpPr/>
            <p:nvPr/>
          </p:nvSpPr>
          <p:spPr>
            <a:xfrm rot="10800000">
              <a:off x="6951800" y="3681951"/>
              <a:ext cx="117891" cy="117891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8" name="Shape 3768"/>
            <p:cNvSpPr/>
            <p:nvPr/>
          </p:nvSpPr>
          <p:spPr>
            <a:xfrm rot="10800000">
              <a:off x="6951800" y="3243565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9" name="Shape 3769"/>
            <p:cNvSpPr/>
            <p:nvPr/>
          </p:nvSpPr>
          <p:spPr>
            <a:xfrm rot="10800000">
              <a:off x="6951800" y="2951300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0" name="Shape 3770"/>
            <p:cNvSpPr/>
            <p:nvPr/>
          </p:nvSpPr>
          <p:spPr>
            <a:xfrm rot="10800000">
              <a:off x="6951800" y="2512915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1" name="Shape 3771"/>
            <p:cNvSpPr/>
            <p:nvPr/>
          </p:nvSpPr>
          <p:spPr>
            <a:xfrm rot="10800000">
              <a:off x="6951800" y="2220649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2" name="Shape 3772"/>
            <p:cNvSpPr/>
            <p:nvPr/>
          </p:nvSpPr>
          <p:spPr>
            <a:xfrm rot="10800000">
              <a:off x="6951800" y="2074529"/>
              <a:ext cx="117891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3" name="Shape 3773"/>
            <p:cNvSpPr/>
            <p:nvPr/>
          </p:nvSpPr>
          <p:spPr>
            <a:xfrm rot="10800000">
              <a:off x="6951800" y="1782264"/>
              <a:ext cx="117891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4" name="Shape 3774"/>
            <p:cNvSpPr/>
            <p:nvPr/>
          </p:nvSpPr>
          <p:spPr>
            <a:xfrm rot="10800000">
              <a:off x="6951800" y="1636119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5" name="Shape 3775"/>
            <p:cNvSpPr/>
            <p:nvPr/>
          </p:nvSpPr>
          <p:spPr>
            <a:xfrm rot="10800000">
              <a:off x="6951800" y="1489999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6" name="Shape 3776"/>
            <p:cNvSpPr/>
            <p:nvPr/>
          </p:nvSpPr>
          <p:spPr>
            <a:xfrm rot="10800000">
              <a:off x="6951800" y="1197733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7" name="Shape 3777"/>
            <p:cNvSpPr/>
            <p:nvPr/>
          </p:nvSpPr>
          <p:spPr>
            <a:xfrm rot="10800000">
              <a:off x="6951800" y="1051613"/>
              <a:ext cx="117891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8" name="Shape 3778"/>
            <p:cNvSpPr/>
            <p:nvPr/>
          </p:nvSpPr>
          <p:spPr>
            <a:xfrm rot="10800000">
              <a:off x="6951800" y="613203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79" name="Shape 3779"/>
            <p:cNvSpPr/>
            <p:nvPr/>
          </p:nvSpPr>
          <p:spPr>
            <a:xfrm rot="10800000">
              <a:off x="6951800" y="320938"/>
              <a:ext cx="117891" cy="117891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0" name="Shape 3780"/>
            <p:cNvSpPr/>
            <p:nvPr/>
          </p:nvSpPr>
          <p:spPr>
            <a:xfrm rot="10800000">
              <a:off x="6951800" y="174817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1" name="Shape 3781"/>
            <p:cNvSpPr/>
            <p:nvPr/>
          </p:nvSpPr>
          <p:spPr>
            <a:xfrm rot="10800000">
              <a:off x="6805679" y="499713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2" name="Shape 3782"/>
            <p:cNvSpPr/>
            <p:nvPr/>
          </p:nvSpPr>
          <p:spPr>
            <a:xfrm rot="10800000">
              <a:off x="6805679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3" name="Shape 3783"/>
            <p:cNvSpPr/>
            <p:nvPr/>
          </p:nvSpPr>
          <p:spPr>
            <a:xfrm rot="10800000">
              <a:off x="6805679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4" name="Shape 3784"/>
            <p:cNvSpPr/>
            <p:nvPr/>
          </p:nvSpPr>
          <p:spPr>
            <a:xfrm rot="10800000">
              <a:off x="6805679" y="3535831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5" name="Shape 3785"/>
            <p:cNvSpPr/>
            <p:nvPr/>
          </p:nvSpPr>
          <p:spPr>
            <a:xfrm rot="10800000">
              <a:off x="6805679" y="295130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6" name="Shape 3786"/>
            <p:cNvSpPr/>
            <p:nvPr/>
          </p:nvSpPr>
          <p:spPr>
            <a:xfrm rot="10800000">
              <a:off x="6805679" y="222064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7" name="Shape 3787"/>
            <p:cNvSpPr/>
            <p:nvPr/>
          </p:nvSpPr>
          <p:spPr>
            <a:xfrm rot="10800000">
              <a:off x="6805679" y="1051613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8" name="Shape 3788"/>
            <p:cNvSpPr/>
            <p:nvPr/>
          </p:nvSpPr>
          <p:spPr>
            <a:xfrm rot="10800000">
              <a:off x="6805679" y="90546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9" name="Shape 3789"/>
            <p:cNvSpPr/>
            <p:nvPr/>
          </p:nvSpPr>
          <p:spPr>
            <a:xfrm rot="10800000">
              <a:off x="6805679" y="28697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0" name="Shape 3790"/>
            <p:cNvSpPr/>
            <p:nvPr/>
          </p:nvSpPr>
          <p:spPr>
            <a:xfrm rot="10800000">
              <a:off x="6659535" y="4851012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1" name="Shape 3791"/>
            <p:cNvSpPr/>
            <p:nvPr/>
          </p:nvSpPr>
          <p:spPr>
            <a:xfrm rot="10800000">
              <a:off x="6659535" y="3974216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2" name="Shape 3792"/>
            <p:cNvSpPr/>
            <p:nvPr/>
          </p:nvSpPr>
          <p:spPr>
            <a:xfrm rot="10800000">
              <a:off x="6659535" y="3243565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3" name="Shape 3793"/>
            <p:cNvSpPr/>
            <p:nvPr/>
          </p:nvSpPr>
          <p:spPr>
            <a:xfrm rot="10800000">
              <a:off x="6659535" y="2512915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4" name="Shape 3794"/>
            <p:cNvSpPr/>
            <p:nvPr/>
          </p:nvSpPr>
          <p:spPr>
            <a:xfrm rot="10800000">
              <a:off x="6659535" y="1636119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5" name="Shape 3795"/>
            <p:cNvSpPr/>
            <p:nvPr/>
          </p:nvSpPr>
          <p:spPr>
            <a:xfrm rot="10800000">
              <a:off x="6659535" y="905468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6" name="Shape 3796"/>
            <p:cNvSpPr/>
            <p:nvPr/>
          </p:nvSpPr>
          <p:spPr>
            <a:xfrm rot="10800000">
              <a:off x="6659535" y="759348"/>
              <a:ext cx="117891" cy="117867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7" name="Shape 3797"/>
            <p:cNvSpPr/>
            <p:nvPr/>
          </p:nvSpPr>
          <p:spPr>
            <a:xfrm rot="10800000">
              <a:off x="6659535" y="174817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8" name="Shape 3798"/>
            <p:cNvSpPr/>
            <p:nvPr/>
          </p:nvSpPr>
          <p:spPr>
            <a:xfrm rot="10800000">
              <a:off x="6513414" y="499713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9" name="Shape 3799"/>
            <p:cNvSpPr/>
            <p:nvPr/>
          </p:nvSpPr>
          <p:spPr>
            <a:xfrm rot="10800000">
              <a:off x="6513414" y="3974216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0" name="Shape 3800"/>
            <p:cNvSpPr/>
            <p:nvPr/>
          </p:nvSpPr>
          <p:spPr>
            <a:xfrm rot="10800000">
              <a:off x="6513414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1" name="Shape 3801"/>
            <p:cNvSpPr/>
            <p:nvPr/>
          </p:nvSpPr>
          <p:spPr>
            <a:xfrm rot="10800000">
              <a:off x="6513414" y="148999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2" name="Shape 3802"/>
            <p:cNvSpPr/>
            <p:nvPr/>
          </p:nvSpPr>
          <p:spPr>
            <a:xfrm rot="10800000">
              <a:off x="6513414" y="905468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3" name="Shape 3803"/>
            <p:cNvSpPr/>
            <p:nvPr/>
          </p:nvSpPr>
          <p:spPr>
            <a:xfrm rot="10800000">
              <a:off x="6513414" y="17481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4" name="Shape 3804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5" name="Shape 3805"/>
            <p:cNvSpPr/>
            <p:nvPr/>
          </p:nvSpPr>
          <p:spPr>
            <a:xfrm rot="10800000">
              <a:off x="6367294" y="3681951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6" name="Shape 3806"/>
            <p:cNvSpPr/>
            <p:nvPr/>
          </p:nvSpPr>
          <p:spPr>
            <a:xfrm rot="10800000">
              <a:off x="6367294" y="2659035"/>
              <a:ext cx="117867" cy="117891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7" name="Shape 3807"/>
            <p:cNvSpPr/>
            <p:nvPr/>
          </p:nvSpPr>
          <p:spPr>
            <a:xfrm rot="10800000">
              <a:off x="7536330" y="499713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8" name="Shape 3808"/>
            <p:cNvSpPr/>
            <p:nvPr/>
          </p:nvSpPr>
          <p:spPr>
            <a:xfrm rot="10800000">
              <a:off x="7536330" y="485101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9" name="Shape 3809"/>
            <p:cNvSpPr/>
            <p:nvPr/>
          </p:nvSpPr>
          <p:spPr>
            <a:xfrm rot="10800000">
              <a:off x="7536330" y="4412626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0" name="Shape 3810"/>
            <p:cNvSpPr/>
            <p:nvPr/>
          </p:nvSpPr>
          <p:spPr>
            <a:xfrm rot="10800000">
              <a:off x="7536330" y="4120361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1" name="Shape 3811"/>
            <p:cNvSpPr/>
            <p:nvPr/>
          </p:nvSpPr>
          <p:spPr>
            <a:xfrm rot="10800000">
              <a:off x="7536330" y="338971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2" name="Shape 3812"/>
            <p:cNvSpPr/>
            <p:nvPr/>
          </p:nvSpPr>
          <p:spPr>
            <a:xfrm rot="10800000">
              <a:off x="7536330" y="3243565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3" name="Shape 3813"/>
            <p:cNvSpPr/>
            <p:nvPr/>
          </p:nvSpPr>
          <p:spPr>
            <a:xfrm rot="10800000">
              <a:off x="7536330" y="163611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4" name="Shape 3814"/>
            <p:cNvSpPr/>
            <p:nvPr/>
          </p:nvSpPr>
          <p:spPr>
            <a:xfrm rot="10800000">
              <a:off x="7536330" y="1343854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5" name="Shape 3815"/>
            <p:cNvSpPr/>
            <p:nvPr/>
          </p:nvSpPr>
          <p:spPr>
            <a:xfrm rot="10800000">
              <a:off x="7390210" y="4997132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6" name="Shape 3816"/>
            <p:cNvSpPr/>
            <p:nvPr/>
          </p:nvSpPr>
          <p:spPr>
            <a:xfrm rot="10800000">
              <a:off x="7390210" y="3974216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7" name="Shape 3817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8" name="Shape 3818"/>
            <p:cNvSpPr/>
            <p:nvPr/>
          </p:nvSpPr>
          <p:spPr>
            <a:xfrm rot="10800000">
              <a:off x="7390210" y="1636119"/>
              <a:ext cx="117867" cy="117867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19" name="Shape 3819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0" name="Shape 3820"/>
            <p:cNvSpPr/>
            <p:nvPr/>
          </p:nvSpPr>
          <p:spPr>
            <a:xfrm rot="10800000">
              <a:off x="7244065" y="4997132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1" name="Shape 3821"/>
            <p:cNvSpPr/>
            <p:nvPr/>
          </p:nvSpPr>
          <p:spPr>
            <a:xfrm rot="10800000">
              <a:off x="7244065" y="4558747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2" name="Shape 3822"/>
            <p:cNvSpPr/>
            <p:nvPr/>
          </p:nvSpPr>
          <p:spPr>
            <a:xfrm rot="10800000">
              <a:off x="7244065" y="2951300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3" name="Shape 3823"/>
            <p:cNvSpPr/>
            <p:nvPr/>
          </p:nvSpPr>
          <p:spPr>
            <a:xfrm rot="10800000">
              <a:off x="7244065" y="2074529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4" name="Shape 3824"/>
            <p:cNvSpPr/>
            <p:nvPr/>
          </p:nvSpPr>
          <p:spPr>
            <a:xfrm rot="10800000">
              <a:off x="7244065" y="1636119"/>
              <a:ext cx="117867" cy="117867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5" name="Shape 3825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6" name="Shape 3826"/>
            <p:cNvSpPr/>
            <p:nvPr/>
          </p:nvSpPr>
          <p:spPr>
            <a:xfrm rot="10800000">
              <a:off x="6951800" y="3828096"/>
              <a:ext cx="117891" cy="117867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7" name="Shape 3827"/>
            <p:cNvSpPr/>
            <p:nvPr/>
          </p:nvSpPr>
          <p:spPr>
            <a:xfrm rot="10800000">
              <a:off x="6951800" y="2659035"/>
              <a:ext cx="117891" cy="117891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8" name="Shape 3828"/>
            <p:cNvSpPr/>
            <p:nvPr/>
          </p:nvSpPr>
          <p:spPr>
            <a:xfrm rot="10800000">
              <a:off x="6805679" y="320938"/>
              <a:ext cx="117867" cy="117891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29" name="Shape 3829"/>
            <p:cNvSpPr/>
            <p:nvPr/>
          </p:nvSpPr>
          <p:spPr>
            <a:xfrm rot="10800000">
              <a:off x="6513414" y="2805180"/>
              <a:ext cx="117867" cy="117867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30" name="Shape 3830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831" name="Shape 3831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28" name="Shape 528"/>
          <p:cNvSpPr txBox="1"/>
          <p:nvPr>
            <p:ph idx="1" type="subTitle"/>
          </p:nvPr>
        </p:nvSpPr>
        <p:spPr>
          <a:xfrm>
            <a:off x="685800" y="3983054"/>
            <a:ext cx="52689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80BFB7"/>
              </a:buClr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9pPr>
          </a:lstStyle>
          <a:p/>
        </p:txBody>
      </p:sp>
      <p:grpSp>
        <p:nvGrpSpPr>
          <p:cNvPr id="529" name="Shape 529"/>
          <p:cNvGrpSpPr/>
          <p:nvPr/>
        </p:nvGrpSpPr>
        <p:grpSpPr>
          <a:xfrm rot="10800000">
            <a:off x="8705367" y="28697"/>
            <a:ext cx="410132" cy="5086302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6659535" y="28697"/>
            <a:ext cx="2309843" cy="5086302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6367294" y="28697"/>
            <a:ext cx="2017554" cy="5086302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6367294" y="28697"/>
            <a:ext cx="2309819" cy="5086302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bg>
      <p:bgPr>
        <a:solidFill>
          <a:srgbClr val="0B87A1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6" name="Shape 1046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grpSp>
        <p:nvGrpSpPr>
          <p:cNvPr id="1047" name="Shape 1047"/>
          <p:cNvGrpSpPr/>
          <p:nvPr/>
        </p:nvGrpSpPr>
        <p:grpSpPr>
          <a:xfrm rot="10800000">
            <a:off x="8705367" y="28697"/>
            <a:ext cx="410132" cy="5086302"/>
            <a:chOff x="836200" y="238125"/>
            <a:chExt cx="422425" cy="5238750"/>
          </a:xfrm>
        </p:grpSpPr>
        <p:sp>
          <p:nvSpPr>
            <p:cNvPr id="1048" name="Shape 1048"/>
            <p:cNvSpPr/>
            <p:nvPr/>
          </p:nvSpPr>
          <p:spPr>
            <a:xfrm>
              <a:off x="8362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8362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8362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8362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8362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8362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8362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5" name="Shape 1055"/>
            <p:cNvSpPr/>
            <p:nvPr/>
          </p:nvSpPr>
          <p:spPr>
            <a:xfrm>
              <a:off x="8362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8362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8362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8" name="Shape 1058"/>
            <p:cNvSpPr/>
            <p:nvPr/>
          </p:nvSpPr>
          <p:spPr>
            <a:xfrm>
              <a:off x="8362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8362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0" name="Shape 1060"/>
            <p:cNvSpPr/>
            <p:nvPr/>
          </p:nvSpPr>
          <p:spPr>
            <a:xfrm>
              <a:off x="8362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1" name="Shape 1061"/>
            <p:cNvSpPr/>
            <p:nvPr/>
          </p:nvSpPr>
          <p:spPr>
            <a:xfrm>
              <a:off x="8362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2" name="Shape 1062"/>
            <p:cNvSpPr/>
            <p:nvPr/>
          </p:nvSpPr>
          <p:spPr>
            <a:xfrm>
              <a:off x="8362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8362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8362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8362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6" name="Shape 1066"/>
            <p:cNvSpPr/>
            <p:nvPr/>
          </p:nvSpPr>
          <p:spPr>
            <a:xfrm>
              <a:off x="8362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8362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8362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8362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8362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1" name="Shape 1071"/>
            <p:cNvSpPr/>
            <p:nvPr/>
          </p:nvSpPr>
          <p:spPr>
            <a:xfrm>
              <a:off x="8362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2" name="Shape 1072"/>
            <p:cNvSpPr/>
            <p:nvPr/>
          </p:nvSpPr>
          <p:spPr>
            <a:xfrm>
              <a:off x="8362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8362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8362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8362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8362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8362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8" name="Shape 1078"/>
            <p:cNvSpPr/>
            <p:nvPr/>
          </p:nvSpPr>
          <p:spPr>
            <a:xfrm>
              <a:off x="8362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9" name="Shape 1079"/>
            <p:cNvSpPr/>
            <p:nvPr/>
          </p:nvSpPr>
          <p:spPr>
            <a:xfrm>
              <a:off x="8362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8362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8362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8362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3" name="Shape 1083"/>
            <p:cNvSpPr/>
            <p:nvPr/>
          </p:nvSpPr>
          <p:spPr>
            <a:xfrm>
              <a:off x="9867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4" name="Shape 1084"/>
            <p:cNvSpPr/>
            <p:nvPr/>
          </p:nvSpPr>
          <p:spPr>
            <a:xfrm>
              <a:off x="9867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9867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6" name="Shape 1086"/>
            <p:cNvSpPr/>
            <p:nvPr/>
          </p:nvSpPr>
          <p:spPr>
            <a:xfrm>
              <a:off x="9867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7" name="Shape 1087"/>
            <p:cNvSpPr/>
            <p:nvPr/>
          </p:nvSpPr>
          <p:spPr>
            <a:xfrm>
              <a:off x="9867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9867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9867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9867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9867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9867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9867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9867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5" name="Shape 1095"/>
            <p:cNvSpPr/>
            <p:nvPr/>
          </p:nvSpPr>
          <p:spPr>
            <a:xfrm>
              <a:off x="9867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6" name="Shape 1096"/>
            <p:cNvSpPr/>
            <p:nvPr/>
          </p:nvSpPr>
          <p:spPr>
            <a:xfrm>
              <a:off x="9867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7" name="Shape 1097"/>
            <p:cNvSpPr/>
            <p:nvPr/>
          </p:nvSpPr>
          <p:spPr>
            <a:xfrm>
              <a:off x="9867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9867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9867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9867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9867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9867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9867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9867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9867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11372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7" name="Shape 1107"/>
            <p:cNvSpPr/>
            <p:nvPr/>
          </p:nvSpPr>
          <p:spPr>
            <a:xfrm>
              <a:off x="11372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11372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9" name="Shape 1109"/>
            <p:cNvSpPr/>
            <p:nvPr/>
          </p:nvSpPr>
          <p:spPr>
            <a:xfrm>
              <a:off x="11372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0" name="Shape 1110"/>
            <p:cNvSpPr/>
            <p:nvPr/>
          </p:nvSpPr>
          <p:spPr>
            <a:xfrm>
              <a:off x="11372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11372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2" name="Shape 1112"/>
            <p:cNvSpPr/>
            <p:nvPr/>
          </p:nvSpPr>
          <p:spPr>
            <a:xfrm>
              <a:off x="11372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11372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11372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11372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11372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1372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1372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11372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1372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1372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11372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1372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11372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11372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1372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11372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8" name="Shape 1128"/>
          <p:cNvGrpSpPr/>
          <p:nvPr/>
        </p:nvGrpSpPr>
        <p:grpSpPr>
          <a:xfrm rot="10800000">
            <a:off x="6659535" y="28697"/>
            <a:ext cx="2309843" cy="5086302"/>
            <a:chOff x="986700" y="238125"/>
            <a:chExt cx="2379075" cy="5238750"/>
          </a:xfrm>
        </p:grpSpPr>
        <p:sp>
          <p:nvSpPr>
            <p:cNvPr id="1129" name="Shape 1129"/>
            <p:cNvSpPr/>
            <p:nvPr/>
          </p:nvSpPr>
          <p:spPr>
            <a:xfrm>
              <a:off x="9867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9867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9867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9867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867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4" name="Shape 1134"/>
            <p:cNvSpPr/>
            <p:nvPr/>
          </p:nvSpPr>
          <p:spPr>
            <a:xfrm>
              <a:off x="9867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5" name="Shape 1135"/>
            <p:cNvSpPr/>
            <p:nvPr/>
          </p:nvSpPr>
          <p:spPr>
            <a:xfrm>
              <a:off x="9867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6" name="Shape 1136"/>
            <p:cNvSpPr/>
            <p:nvPr/>
          </p:nvSpPr>
          <p:spPr>
            <a:xfrm>
              <a:off x="9867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867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8" name="Shape 1138"/>
            <p:cNvSpPr/>
            <p:nvPr/>
          </p:nvSpPr>
          <p:spPr>
            <a:xfrm>
              <a:off x="9867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9867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867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11372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11372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1372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1372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1372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11372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1372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372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1372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1372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1372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2" name="Shape 1152"/>
            <p:cNvSpPr/>
            <p:nvPr/>
          </p:nvSpPr>
          <p:spPr>
            <a:xfrm>
              <a:off x="11372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1372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2877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2877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2877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2877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2877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2877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2877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2877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2877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2877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2877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12877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12877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12877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12877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12877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0" name="Shape 1170"/>
            <p:cNvSpPr/>
            <p:nvPr/>
          </p:nvSpPr>
          <p:spPr>
            <a:xfrm>
              <a:off x="12877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12877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12877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12877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4382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5" name="Shape 1175"/>
            <p:cNvSpPr/>
            <p:nvPr/>
          </p:nvSpPr>
          <p:spPr>
            <a:xfrm>
              <a:off x="14382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6" name="Shape 1176"/>
            <p:cNvSpPr/>
            <p:nvPr/>
          </p:nvSpPr>
          <p:spPr>
            <a:xfrm>
              <a:off x="14382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14382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4382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4382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4382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4382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4382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4382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4382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4382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4382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4382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4382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4382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14382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4382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4382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4382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4382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4382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4382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4382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4382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4382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4382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4382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4382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4382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4382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5887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5887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5887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5887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5887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5887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5887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5887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5887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5887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5887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5887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5887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5887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5887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5887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5887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5887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5887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7392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7392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7392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7392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7392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7392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7392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7392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7392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7392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7392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8897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88975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88975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8897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8897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20402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20402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20402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21907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234130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2642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2642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2443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Shape 1248"/>
          <p:cNvGrpSpPr/>
          <p:nvPr/>
        </p:nvGrpSpPr>
        <p:grpSpPr>
          <a:xfrm rot="10800000">
            <a:off x="6367294" y="28697"/>
            <a:ext cx="2017554" cy="5086302"/>
            <a:chOff x="1588750" y="238125"/>
            <a:chExt cx="2078025" cy="5238750"/>
          </a:xfrm>
        </p:grpSpPr>
        <p:sp>
          <p:nvSpPr>
            <p:cNvPr id="1249" name="Shape 1249"/>
            <p:cNvSpPr/>
            <p:nvPr/>
          </p:nvSpPr>
          <p:spPr>
            <a:xfrm>
              <a:off x="15887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5887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5887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5887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5887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5887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7392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7392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7392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7392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7392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7392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7392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88975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88975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88975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88975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8897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88975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88975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88975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88975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8897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88975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88975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88975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88975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88975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188975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8897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88975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188975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20402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20402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20402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20402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20402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20402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20402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20402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20402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20402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20402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20402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0402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20402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20402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20402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20402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20402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0402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2190775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2190775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2190775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2190775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21907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21907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2190775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2190775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21907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2190775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21907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2190775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21907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21907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21907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2190775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21907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7" name="Shape 1317"/>
            <p:cNvSpPr/>
            <p:nvPr/>
          </p:nvSpPr>
          <p:spPr>
            <a:xfrm>
              <a:off x="21907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2190775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21907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2190775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190775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1907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1907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190775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4130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34130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3413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3413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34130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34130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34130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234130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34130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34130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34130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3413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34130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34130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34130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34130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34130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34130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34130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34130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3413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413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34130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34130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3413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34130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49180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4918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49180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49180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49180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49180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49180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49180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49180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49180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49180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4918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49180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49180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49180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49180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49180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49180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49180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49180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49180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49180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49180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49180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49180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642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2642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2642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642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642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642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642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642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642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642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642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642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642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642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642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642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642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42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642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642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792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792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792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792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792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792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792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792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792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792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792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792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792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792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792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792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792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792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94332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94332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6" name="Shape 1416"/>
            <p:cNvSpPr/>
            <p:nvPr/>
          </p:nvSpPr>
          <p:spPr>
            <a:xfrm>
              <a:off x="294332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94332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94332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94332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94332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94332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94332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94332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4" name="Shape 1424"/>
            <p:cNvSpPr/>
            <p:nvPr/>
          </p:nvSpPr>
          <p:spPr>
            <a:xfrm>
              <a:off x="294332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94332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94332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94332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94332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94332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94332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94332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30938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3" name="Shape 1433"/>
            <p:cNvSpPr/>
            <p:nvPr/>
          </p:nvSpPr>
          <p:spPr>
            <a:xfrm>
              <a:off x="30938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30938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0938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6" name="Shape 1436"/>
            <p:cNvSpPr/>
            <p:nvPr/>
          </p:nvSpPr>
          <p:spPr>
            <a:xfrm>
              <a:off x="30938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30938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0938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30938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30938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324435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32443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324435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324435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2443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324435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324435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24435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3948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3948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33948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33948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3948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33948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35453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35453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35453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8" name="Shape 1458"/>
          <p:cNvGrpSpPr/>
          <p:nvPr/>
        </p:nvGrpSpPr>
        <p:grpSpPr>
          <a:xfrm rot="10800000">
            <a:off x="6367294" y="28697"/>
            <a:ext cx="2309819" cy="5086302"/>
            <a:chOff x="1287725" y="238125"/>
            <a:chExt cx="2379050" cy="5238750"/>
          </a:xfrm>
        </p:grpSpPr>
        <p:sp>
          <p:nvSpPr>
            <p:cNvPr id="1459" name="Shape 1459"/>
            <p:cNvSpPr/>
            <p:nvPr/>
          </p:nvSpPr>
          <p:spPr>
            <a:xfrm>
              <a:off x="12877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12877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12877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2877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2877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2877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2877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12877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2877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12877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12877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12877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12877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12877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12877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14382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4382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14382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14382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15887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15887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15887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5887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15887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15887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5887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15887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15887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15887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17392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17392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17392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7392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17392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7392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17392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17392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17392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7392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7392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7392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7392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7392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7392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7392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7392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88975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8975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88975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88975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88975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88975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88975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88975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88975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88975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88975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20402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0402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0402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0402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0402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20402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0402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20402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20402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402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20402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0402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20402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21907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21907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21907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21907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21907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2190775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21907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21907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2190775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234130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23413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234130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234130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234130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23413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23413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234130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249180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249180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249180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249180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24918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2642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2642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2642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2642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642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2792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294332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294332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30938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3948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35453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62" name="Shape 1562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565" name="Shape 1565"/>
          <p:cNvSpPr txBox="1"/>
          <p:nvPr>
            <p:ph idx="1" type="body"/>
          </p:nvPr>
        </p:nvSpPr>
        <p:spPr>
          <a:xfrm>
            <a:off x="718300" y="1733549"/>
            <a:ext cx="6761100" cy="2980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840" name="Shape 1840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43" name="Shape 1843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844" name="Shape 1844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grpSp>
        <p:nvGrpSpPr>
          <p:cNvPr id="1845" name="Shape 1845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119" name="Shape 2119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22" name="Shape 2122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123" name="Shape 2123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124" name="Shape 2124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/>
        </p:txBody>
      </p:sp>
      <p:grpSp>
        <p:nvGrpSpPr>
          <p:cNvPr id="2125" name="Shape 2125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399" name="Shape 2399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grpSp>
        <p:nvGrpSpPr>
          <p:cNvPr id="2402" name="Shape 2402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2403" name="Shape 2403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5" name="Shape 2455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6" name="Shape 2456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0" name="Shape 2460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2461" name="Shape 2461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4" name="Shape 2514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5" name="Shape 2515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8" name="Shape 2518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9" name="Shape 2519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0" name="Shape 2520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1" name="Shape 2521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2" name="Shape 2522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3" name="Shape 2523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2524" name="Shape 2524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7" name="Shape 2547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9" name="Shape 2549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0" name="Shape 2620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1" name="Shape 2621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2" name="Shape 2622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3" name="Shape 2623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5" name="Shape 2625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2626" name="Shape 2626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5" name="Shape 2655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6" name="Shape 2656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8" name="Shape 2658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59" name="Shape 2659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2" name="Shape 2672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3" name="Shape 2673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4" name="Shape 2674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5" name="Shape 2675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76" name="Shape 2676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Shape 2678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grpSp>
        <p:nvGrpSpPr>
          <p:cNvPr id="2679" name="Shape 2679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2680" name="Shape 2680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1" name="Shape 2681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2" name="Shape 2682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3" name="Shape 2683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4" name="Shape 2684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5" name="Shape 2685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6" name="Shape 2686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7" name="Shape 2687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8" name="Shape 2688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9" name="Shape 2689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0" name="Shape 2690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1" name="Shape 2691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2" name="Shape 2692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3" name="Shape 2693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4" name="Shape 2694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6" name="Shape 2696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7" name="Shape 2697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8" name="Shape 2698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99" name="Shape 2699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0" name="Shape 2700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1" name="Shape 2701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2" name="Shape 2702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3" name="Shape 2703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4" name="Shape 2704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5" name="Shape 2705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6" name="Shape 2706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7" name="Shape 2707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8" name="Shape 2708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09" name="Shape 2709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0" name="Shape 2710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1" name="Shape 2711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2" name="Shape 2712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3" name="Shape 2713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4" name="Shape 2714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5" name="Shape 2715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6" name="Shape 2716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7" name="Shape 2717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8" name="Shape 2718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19" name="Shape 2719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0" name="Shape 2720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1" name="Shape 2721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2" name="Shape 2722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3" name="Shape 2723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4" name="Shape 2724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5" name="Shape 2725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6" name="Shape 2726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7" name="Shape 2727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8" name="Shape 2728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29" name="Shape 2729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0" name="Shape 2730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1" name="Shape 2731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2" name="Shape 2732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3" name="Shape 2733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4" name="Shape 2734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5" name="Shape 2735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6" name="Shape 2736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7" name="Shape 2737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2738" name="Shape 2738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39" name="Shape 2739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0" name="Shape 2740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1" name="Shape 2741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2" name="Shape 2742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3" name="Shape 2743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4" name="Shape 2744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5" name="Shape 2745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6" name="Shape 2746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7" name="Shape 2747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8" name="Shape 2748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9" name="Shape 2749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0" name="Shape 2750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1" name="Shape 2751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2" name="Shape 2752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3" name="Shape 2753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4" name="Shape 2754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5" name="Shape 2755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6" name="Shape 2756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7" name="Shape 2757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8" name="Shape 2758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9" name="Shape 2759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0" name="Shape 2760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1" name="Shape 2761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2" name="Shape 2762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3" name="Shape 2763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4" name="Shape 2764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5" name="Shape 2765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6" name="Shape 2766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7" name="Shape 2767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8" name="Shape 2768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9" name="Shape 2769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0" name="Shape 2770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1" name="Shape 2771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2" name="Shape 2772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3" name="Shape 2773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4" name="Shape 2774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5" name="Shape 2775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6" name="Shape 2776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7" name="Shape 2777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8" name="Shape 2778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9" name="Shape 2779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0" name="Shape 2780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1" name="Shape 2781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2" name="Shape 2782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3" name="Shape 2783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4" name="Shape 2784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5" name="Shape 2785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6" name="Shape 2786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7" name="Shape 2787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8" name="Shape 2788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9" name="Shape 2789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0" name="Shape 2790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1" name="Shape 2791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2" name="Shape 2792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3" name="Shape 2793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4" name="Shape 2794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5" name="Shape 2795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6" name="Shape 2796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7" name="Shape 2797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8" name="Shape 2798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9" name="Shape 2799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0" name="Shape 2800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2801" name="Shape 2801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2" name="Shape 2802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3" name="Shape 2803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4" name="Shape 2804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5" name="Shape 2805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6" name="Shape 2806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7" name="Shape 2807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8" name="Shape 2808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9" name="Shape 2809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0" name="Shape 2810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1" name="Shape 2811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3" name="Shape 2813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4" name="Shape 2814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5" name="Shape 2815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6" name="Shape 2816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7" name="Shape 2817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8" name="Shape 2818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19" name="Shape 2819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0" name="Shape 2820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1" name="Shape 2821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2" name="Shape 2822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3" name="Shape 2823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4" name="Shape 2824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5" name="Shape 2825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6" name="Shape 2826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7" name="Shape 2827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8" name="Shape 2828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29" name="Shape 2829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0" name="Shape 2830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1" name="Shape 2831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2" name="Shape 2832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3" name="Shape 2833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4" name="Shape 2834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5" name="Shape 2835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6" name="Shape 2836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7" name="Shape 2837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8" name="Shape 2838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39" name="Shape 2839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0" name="Shape 2840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1" name="Shape 2841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2" name="Shape 2842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3" name="Shape 2843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4" name="Shape 2844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5" name="Shape 2845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6" name="Shape 2846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7" name="Shape 2847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8" name="Shape 2848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9" name="Shape 2849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0" name="Shape 2850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1" name="Shape 2851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2" name="Shape 2852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3" name="Shape 2853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4" name="Shape 2854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5" name="Shape 2855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6" name="Shape 2856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7" name="Shape 2857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8" name="Shape 2858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9" name="Shape 2859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0" name="Shape 2860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1" name="Shape 2861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2" name="Shape 2862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3" name="Shape 2863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4" name="Shape 2864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5" name="Shape 2865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6" name="Shape 2866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7" name="Shape 2867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8" name="Shape 2868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9" name="Shape 2869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0" name="Shape 2870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1" name="Shape 2871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2" name="Shape 2872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3" name="Shape 2873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4" name="Shape 2874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5" name="Shape 2875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6" name="Shape 2876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7" name="Shape 2877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8" name="Shape 2878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9" name="Shape 2879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0" name="Shape 2880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1" name="Shape 2881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2" name="Shape 2882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3" name="Shape 2883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4" name="Shape 2884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5" name="Shape 2885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6" name="Shape 2886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7" name="Shape 2887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8" name="Shape 2888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9" name="Shape 2889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0" name="Shape 2890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1" name="Shape 2891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2" name="Shape 2892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3" name="Shape 2893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4" name="Shape 2894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5" name="Shape 2895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6" name="Shape 2896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7" name="Shape 2897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8" name="Shape 2898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9" name="Shape 2899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0" name="Shape 2900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1" name="Shape 2901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2" name="Shape 2902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2903" name="Shape 2903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4" name="Shape 2904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5" name="Shape 2905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6" name="Shape 2906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7" name="Shape 2907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8" name="Shape 2908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9" name="Shape 2909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0" name="Shape 2910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1" name="Shape 2911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2" name="Shape 2912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3" name="Shape 2913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4" name="Shape 2914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5" name="Shape 2915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6" name="Shape 2916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7" name="Shape 2917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8" name="Shape 2918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9" name="Shape 2919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0" name="Shape 2920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1" name="Shape 2921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2" name="Shape 2922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3" name="Shape 2923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4" name="Shape 2924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5" name="Shape 2925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6" name="Shape 2926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7" name="Shape 2927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8" name="Shape 2928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9" name="Shape 2929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0" name="Shape 2930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1" name="Shape 2931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2" name="Shape 2932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3" name="Shape 2933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4" name="Shape 2934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5" name="Shape 2935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6" name="Shape 2936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7" name="Shape 2937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8" name="Shape 2938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9" name="Shape 2939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0" name="Shape 2940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1" name="Shape 2941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2" name="Shape 2942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3" name="Shape 2943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4" name="Shape 2944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5" name="Shape 2945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6" name="Shape 2946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7" name="Shape 2947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8" name="Shape 2948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9" name="Shape 2949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0" name="Shape 2950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1" name="Shape 2951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2" name="Shape 2952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953" name="Shape 2953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Shape 2955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2956" name="Shape 2956"/>
            <p:cNvSpPr/>
            <p:nvPr/>
          </p:nvSpPr>
          <p:spPr>
            <a:xfrm>
              <a:off x="5307800" y="2381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7" name="Shape 2957"/>
            <p:cNvSpPr/>
            <p:nvPr/>
          </p:nvSpPr>
          <p:spPr>
            <a:xfrm>
              <a:off x="5307800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8" name="Shape 2958"/>
            <p:cNvSpPr/>
            <p:nvPr/>
          </p:nvSpPr>
          <p:spPr>
            <a:xfrm>
              <a:off x="5307800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9" name="Shape 2959"/>
            <p:cNvSpPr/>
            <p:nvPr/>
          </p:nvSpPr>
          <p:spPr>
            <a:xfrm>
              <a:off x="5307800" y="6896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>
              <a:off x="5307800" y="8401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>
              <a:off x="5307800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>
              <a:off x="5307800" y="11411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>
              <a:off x="5307800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>
              <a:off x="5307800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>
              <a:off x="5307800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>
              <a:off x="5307800" y="17432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>
              <a:off x="5307800" y="18937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>
              <a:off x="5307800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9" name="Shape 2969"/>
            <p:cNvSpPr/>
            <p:nvPr/>
          </p:nvSpPr>
          <p:spPr>
            <a:xfrm>
              <a:off x="5307800" y="21947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0" name="Shape 2970"/>
            <p:cNvSpPr/>
            <p:nvPr/>
          </p:nvSpPr>
          <p:spPr>
            <a:xfrm>
              <a:off x="5307800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1" name="Shape 2971"/>
            <p:cNvSpPr/>
            <p:nvPr/>
          </p:nvSpPr>
          <p:spPr>
            <a:xfrm>
              <a:off x="5307800" y="24957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2" name="Shape 2972"/>
            <p:cNvSpPr/>
            <p:nvPr/>
          </p:nvSpPr>
          <p:spPr>
            <a:xfrm>
              <a:off x="5307800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3" name="Shape 2973"/>
            <p:cNvSpPr/>
            <p:nvPr/>
          </p:nvSpPr>
          <p:spPr>
            <a:xfrm>
              <a:off x="5307800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4" name="Shape 2974"/>
            <p:cNvSpPr/>
            <p:nvPr/>
          </p:nvSpPr>
          <p:spPr>
            <a:xfrm>
              <a:off x="5307800" y="29473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5" name="Shape 2975"/>
            <p:cNvSpPr/>
            <p:nvPr/>
          </p:nvSpPr>
          <p:spPr>
            <a:xfrm>
              <a:off x="5307800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6" name="Shape 2976"/>
            <p:cNvSpPr/>
            <p:nvPr/>
          </p:nvSpPr>
          <p:spPr>
            <a:xfrm>
              <a:off x="5307800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7" name="Shape 2977"/>
            <p:cNvSpPr/>
            <p:nvPr/>
          </p:nvSpPr>
          <p:spPr>
            <a:xfrm>
              <a:off x="5307800" y="33988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8" name="Shape 2978"/>
            <p:cNvSpPr/>
            <p:nvPr/>
          </p:nvSpPr>
          <p:spPr>
            <a:xfrm>
              <a:off x="5307800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9" name="Shape 2979"/>
            <p:cNvSpPr/>
            <p:nvPr/>
          </p:nvSpPr>
          <p:spPr>
            <a:xfrm>
              <a:off x="5307800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0" name="Shape 2980"/>
            <p:cNvSpPr/>
            <p:nvPr/>
          </p:nvSpPr>
          <p:spPr>
            <a:xfrm>
              <a:off x="5307800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1" name="Shape 2981"/>
            <p:cNvSpPr/>
            <p:nvPr/>
          </p:nvSpPr>
          <p:spPr>
            <a:xfrm>
              <a:off x="5307800" y="40008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2" name="Shape 2982"/>
            <p:cNvSpPr/>
            <p:nvPr/>
          </p:nvSpPr>
          <p:spPr>
            <a:xfrm>
              <a:off x="5307800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3" name="Shape 2983"/>
            <p:cNvSpPr/>
            <p:nvPr/>
          </p:nvSpPr>
          <p:spPr>
            <a:xfrm>
              <a:off x="5307800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4" name="Shape 2984"/>
            <p:cNvSpPr/>
            <p:nvPr/>
          </p:nvSpPr>
          <p:spPr>
            <a:xfrm>
              <a:off x="5307800" y="44524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5" name="Shape 2985"/>
            <p:cNvSpPr/>
            <p:nvPr/>
          </p:nvSpPr>
          <p:spPr>
            <a:xfrm>
              <a:off x="5307800" y="46029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6" name="Shape 2986"/>
            <p:cNvSpPr/>
            <p:nvPr/>
          </p:nvSpPr>
          <p:spPr>
            <a:xfrm>
              <a:off x="5307800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7" name="Shape 2987"/>
            <p:cNvSpPr/>
            <p:nvPr/>
          </p:nvSpPr>
          <p:spPr>
            <a:xfrm>
              <a:off x="5307800" y="49039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8" name="Shape 2988"/>
            <p:cNvSpPr/>
            <p:nvPr/>
          </p:nvSpPr>
          <p:spPr>
            <a:xfrm>
              <a:off x="5307800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9" name="Shape 2989"/>
            <p:cNvSpPr/>
            <p:nvPr/>
          </p:nvSpPr>
          <p:spPr>
            <a:xfrm>
              <a:off x="5307800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0" name="Shape 2990"/>
            <p:cNvSpPr/>
            <p:nvPr/>
          </p:nvSpPr>
          <p:spPr>
            <a:xfrm>
              <a:off x="5307800" y="535547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1" name="Shape 2991"/>
            <p:cNvSpPr/>
            <p:nvPr/>
          </p:nvSpPr>
          <p:spPr>
            <a:xfrm>
              <a:off x="545832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2" name="Shape 2992"/>
            <p:cNvSpPr/>
            <p:nvPr/>
          </p:nvSpPr>
          <p:spPr>
            <a:xfrm>
              <a:off x="545832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3" name="Shape 2993"/>
            <p:cNvSpPr/>
            <p:nvPr/>
          </p:nvSpPr>
          <p:spPr>
            <a:xfrm>
              <a:off x="545832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4" name="Shape 2994"/>
            <p:cNvSpPr/>
            <p:nvPr/>
          </p:nvSpPr>
          <p:spPr>
            <a:xfrm>
              <a:off x="545832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5" name="Shape 2995"/>
            <p:cNvSpPr/>
            <p:nvPr/>
          </p:nvSpPr>
          <p:spPr>
            <a:xfrm>
              <a:off x="545832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6" name="Shape 2996"/>
            <p:cNvSpPr/>
            <p:nvPr/>
          </p:nvSpPr>
          <p:spPr>
            <a:xfrm>
              <a:off x="545832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7" name="Shape 2997"/>
            <p:cNvSpPr/>
            <p:nvPr/>
          </p:nvSpPr>
          <p:spPr>
            <a:xfrm>
              <a:off x="545832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8" name="Shape 2998"/>
            <p:cNvSpPr/>
            <p:nvPr/>
          </p:nvSpPr>
          <p:spPr>
            <a:xfrm>
              <a:off x="545832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9" name="Shape 2999"/>
            <p:cNvSpPr/>
            <p:nvPr/>
          </p:nvSpPr>
          <p:spPr>
            <a:xfrm>
              <a:off x="545832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0" name="Shape 3000"/>
            <p:cNvSpPr/>
            <p:nvPr/>
          </p:nvSpPr>
          <p:spPr>
            <a:xfrm>
              <a:off x="545832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1" name="Shape 3001"/>
            <p:cNvSpPr/>
            <p:nvPr/>
          </p:nvSpPr>
          <p:spPr>
            <a:xfrm>
              <a:off x="545832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2" name="Shape 3002"/>
            <p:cNvSpPr/>
            <p:nvPr/>
          </p:nvSpPr>
          <p:spPr>
            <a:xfrm>
              <a:off x="545832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3" name="Shape 3003"/>
            <p:cNvSpPr/>
            <p:nvPr/>
          </p:nvSpPr>
          <p:spPr>
            <a:xfrm>
              <a:off x="545832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4" name="Shape 3004"/>
            <p:cNvSpPr/>
            <p:nvPr/>
          </p:nvSpPr>
          <p:spPr>
            <a:xfrm>
              <a:off x="545832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5" name="Shape 3005"/>
            <p:cNvSpPr/>
            <p:nvPr/>
          </p:nvSpPr>
          <p:spPr>
            <a:xfrm>
              <a:off x="545832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6" name="Shape 3006"/>
            <p:cNvSpPr/>
            <p:nvPr/>
          </p:nvSpPr>
          <p:spPr>
            <a:xfrm>
              <a:off x="545832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7" name="Shape 3007"/>
            <p:cNvSpPr/>
            <p:nvPr/>
          </p:nvSpPr>
          <p:spPr>
            <a:xfrm>
              <a:off x="545832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8" name="Shape 3008"/>
            <p:cNvSpPr/>
            <p:nvPr/>
          </p:nvSpPr>
          <p:spPr>
            <a:xfrm>
              <a:off x="545832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9" name="Shape 3009"/>
            <p:cNvSpPr/>
            <p:nvPr/>
          </p:nvSpPr>
          <p:spPr>
            <a:xfrm>
              <a:off x="545832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0" name="Shape 3010"/>
            <p:cNvSpPr/>
            <p:nvPr/>
          </p:nvSpPr>
          <p:spPr>
            <a:xfrm>
              <a:off x="545832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1" name="Shape 3011"/>
            <p:cNvSpPr/>
            <p:nvPr/>
          </p:nvSpPr>
          <p:spPr>
            <a:xfrm>
              <a:off x="545832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2" name="Shape 3012"/>
            <p:cNvSpPr/>
            <p:nvPr/>
          </p:nvSpPr>
          <p:spPr>
            <a:xfrm>
              <a:off x="545832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3" name="Shape 3013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3014" name="Shape 3014"/>
            <p:cNvSpPr/>
            <p:nvPr/>
          </p:nvSpPr>
          <p:spPr>
            <a:xfrm>
              <a:off x="545832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5" name="Shape 3015"/>
            <p:cNvSpPr/>
            <p:nvPr/>
          </p:nvSpPr>
          <p:spPr>
            <a:xfrm>
              <a:off x="545832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6" name="Shape 3016"/>
            <p:cNvSpPr/>
            <p:nvPr/>
          </p:nvSpPr>
          <p:spPr>
            <a:xfrm>
              <a:off x="545832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7" name="Shape 3017"/>
            <p:cNvSpPr/>
            <p:nvPr/>
          </p:nvSpPr>
          <p:spPr>
            <a:xfrm>
              <a:off x="545832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8" name="Shape 3018"/>
            <p:cNvSpPr/>
            <p:nvPr/>
          </p:nvSpPr>
          <p:spPr>
            <a:xfrm>
              <a:off x="545832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9" name="Shape 3019"/>
            <p:cNvSpPr/>
            <p:nvPr/>
          </p:nvSpPr>
          <p:spPr>
            <a:xfrm>
              <a:off x="545832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0" name="Shape 3020"/>
            <p:cNvSpPr/>
            <p:nvPr/>
          </p:nvSpPr>
          <p:spPr>
            <a:xfrm>
              <a:off x="545832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1" name="Shape 3021"/>
            <p:cNvSpPr/>
            <p:nvPr/>
          </p:nvSpPr>
          <p:spPr>
            <a:xfrm>
              <a:off x="545832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2" name="Shape 3022"/>
            <p:cNvSpPr/>
            <p:nvPr/>
          </p:nvSpPr>
          <p:spPr>
            <a:xfrm>
              <a:off x="545832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3" name="Shape 3023"/>
            <p:cNvSpPr/>
            <p:nvPr/>
          </p:nvSpPr>
          <p:spPr>
            <a:xfrm>
              <a:off x="545832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4" name="Shape 3024"/>
            <p:cNvSpPr/>
            <p:nvPr/>
          </p:nvSpPr>
          <p:spPr>
            <a:xfrm>
              <a:off x="545832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5" name="Shape 3025"/>
            <p:cNvSpPr/>
            <p:nvPr/>
          </p:nvSpPr>
          <p:spPr>
            <a:xfrm>
              <a:off x="545832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6" name="Shape 3026"/>
            <p:cNvSpPr/>
            <p:nvPr/>
          </p:nvSpPr>
          <p:spPr>
            <a:xfrm>
              <a:off x="545832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7" name="Shape 3027"/>
            <p:cNvSpPr/>
            <p:nvPr/>
          </p:nvSpPr>
          <p:spPr>
            <a:xfrm>
              <a:off x="560882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8" name="Shape 3028"/>
            <p:cNvSpPr/>
            <p:nvPr/>
          </p:nvSpPr>
          <p:spPr>
            <a:xfrm>
              <a:off x="560882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9" name="Shape 3029"/>
            <p:cNvSpPr/>
            <p:nvPr/>
          </p:nvSpPr>
          <p:spPr>
            <a:xfrm>
              <a:off x="560882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0" name="Shape 3030"/>
            <p:cNvSpPr/>
            <p:nvPr/>
          </p:nvSpPr>
          <p:spPr>
            <a:xfrm>
              <a:off x="5608825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1" name="Shape 3031"/>
            <p:cNvSpPr/>
            <p:nvPr/>
          </p:nvSpPr>
          <p:spPr>
            <a:xfrm>
              <a:off x="560882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2" name="Shape 3032"/>
            <p:cNvSpPr/>
            <p:nvPr/>
          </p:nvSpPr>
          <p:spPr>
            <a:xfrm>
              <a:off x="560882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3" name="Shape 3033"/>
            <p:cNvSpPr/>
            <p:nvPr/>
          </p:nvSpPr>
          <p:spPr>
            <a:xfrm>
              <a:off x="560882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4" name="Shape 3034"/>
            <p:cNvSpPr/>
            <p:nvPr/>
          </p:nvSpPr>
          <p:spPr>
            <a:xfrm>
              <a:off x="5608825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5" name="Shape 3035"/>
            <p:cNvSpPr/>
            <p:nvPr/>
          </p:nvSpPr>
          <p:spPr>
            <a:xfrm>
              <a:off x="560882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6" name="Shape 3036"/>
            <p:cNvSpPr/>
            <p:nvPr/>
          </p:nvSpPr>
          <p:spPr>
            <a:xfrm>
              <a:off x="5608825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7" name="Shape 3037"/>
            <p:cNvSpPr/>
            <p:nvPr/>
          </p:nvSpPr>
          <p:spPr>
            <a:xfrm>
              <a:off x="560882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8" name="Shape 3038"/>
            <p:cNvSpPr/>
            <p:nvPr/>
          </p:nvSpPr>
          <p:spPr>
            <a:xfrm>
              <a:off x="560882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9" name="Shape 3039"/>
            <p:cNvSpPr/>
            <p:nvPr/>
          </p:nvSpPr>
          <p:spPr>
            <a:xfrm>
              <a:off x="560882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0" name="Shape 3040"/>
            <p:cNvSpPr/>
            <p:nvPr/>
          </p:nvSpPr>
          <p:spPr>
            <a:xfrm>
              <a:off x="560882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1" name="Shape 3041"/>
            <p:cNvSpPr/>
            <p:nvPr/>
          </p:nvSpPr>
          <p:spPr>
            <a:xfrm>
              <a:off x="560882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2" name="Shape 3042"/>
            <p:cNvSpPr/>
            <p:nvPr/>
          </p:nvSpPr>
          <p:spPr>
            <a:xfrm>
              <a:off x="5608825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3" name="Shape 3043"/>
            <p:cNvSpPr/>
            <p:nvPr/>
          </p:nvSpPr>
          <p:spPr>
            <a:xfrm>
              <a:off x="560882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4" name="Shape 3044"/>
            <p:cNvSpPr/>
            <p:nvPr/>
          </p:nvSpPr>
          <p:spPr>
            <a:xfrm>
              <a:off x="560882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5" name="Shape 3045"/>
            <p:cNvSpPr/>
            <p:nvPr/>
          </p:nvSpPr>
          <p:spPr>
            <a:xfrm>
              <a:off x="560882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6" name="Shape 3046"/>
            <p:cNvSpPr/>
            <p:nvPr/>
          </p:nvSpPr>
          <p:spPr>
            <a:xfrm>
              <a:off x="560882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7" name="Shape 3047"/>
            <p:cNvSpPr/>
            <p:nvPr/>
          </p:nvSpPr>
          <p:spPr>
            <a:xfrm>
              <a:off x="560882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8" name="Shape 3048"/>
            <p:cNvSpPr/>
            <p:nvPr/>
          </p:nvSpPr>
          <p:spPr>
            <a:xfrm>
              <a:off x="5608825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9" name="Shape 3049"/>
            <p:cNvSpPr/>
            <p:nvPr/>
          </p:nvSpPr>
          <p:spPr>
            <a:xfrm>
              <a:off x="560882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0" name="Shape 3050"/>
            <p:cNvSpPr/>
            <p:nvPr/>
          </p:nvSpPr>
          <p:spPr>
            <a:xfrm>
              <a:off x="560882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1" name="Shape 3051"/>
            <p:cNvSpPr/>
            <p:nvPr/>
          </p:nvSpPr>
          <p:spPr>
            <a:xfrm>
              <a:off x="560882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2" name="Shape 3052"/>
            <p:cNvSpPr/>
            <p:nvPr/>
          </p:nvSpPr>
          <p:spPr>
            <a:xfrm>
              <a:off x="560882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3" name="Shape 3053"/>
            <p:cNvSpPr/>
            <p:nvPr/>
          </p:nvSpPr>
          <p:spPr>
            <a:xfrm>
              <a:off x="5608825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4" name="Shape 3054"/>
            <p:cNvSpPr/>
            <p:nvPr/>
          </p:nvSpPr>
          <p:spPr>
            <a:xfrm>
              <a:off x="560882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5" name="Shape 3055"/>
            <p:cNvSpPr/>
            <p:nvPr/>
          </p:nvSpPr>
          <p:spPr>
            <a:xfrm>
              <a:off x="560882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6" name="Shape 3056"/>
            <p:cNvSpPr/>
            <p:nvPr/>
          </p:nvSpPr>
          <p:spPr>
            <a:xfrm>
              <a:off x="560882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7" name="Shape 3057"/>
            <p:cNvSpPr/>
            <p:nvPr/>
          </p:nvSpPr>
          <p:spPr>
            <a:xfrm>
              <a:off x="5608825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8" name="Shape 3058"/>
            <p:cNvSpPr/>
            <p:nvPr/>
          </p:nvSpPr>
          <p:spPr>
            <a:xfrm>
              <a:off x="5759350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9" name="Shape 3059"/>
            <p:cNvSpPr/>
            <p:nvPr/>
          </p:nvSpPr>
          <p:spPr>
            <a:xfrm>
              <a:off x="5759350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0" name="Shape 3060"/>
            <p:cNvSpPr/>
            <p:nvPr/>
          </p:nvSpPr>
          <p:spPr>
            <a:xfrm>
              <a:off x="5759350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1" name="Shape 3061"/>
            <p:cNvSpPr/>
            <p:nvPr/>
          </p:nvSpPr>
          <p:spPr>
            <a:xfrm>
              <a:off x="5759350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2" name="Shape 3062"/>
            <p:cNvSpPr/>
            <p:nvPr/>
          </p:nvSpPr>
          <p:spPr>
            <a:xfrm>
              <a:off x="5759350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3" name="Shape 3063"/>
            <p:cNvSpPr/>
            <p:nvPr/>
          </p:nvSpPr>
          <p:spPr>
            <a:xfrm>
              <a:off x="5759350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4" name="Shape 3064"/>
            <p:cNvSpPr/>
            <p:nvPr/>
          </p:nvSpPr>
          <p:spPr>
            <a:xfrm>
              <a:off x="5759350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5" name="Shape 3065"/>
            <p:cNvSpPr/>
            <p:nvPr/>
          </p:nvSpPr>
          <p:spPr>
            <a:xfrm>
              <a:off x="575935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6" name="Shape 3066"/>
            <p:cNvSpPr/>
            <p:nvPr/>
          </p:nvSpPr>
          <p:spPr>
            <a:xfrm>
              <a:off x="5759350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7" name="Shape 3067"/>
            <p:cNvSpPr/>
            <p:nvPr/>
          </p:nvSpPr>
          <p:spPr>
            <a:xfrm>
              <a:off x="5759350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8" name="Shape 3068"/>
            <p:cNvSpPr/>
            <p:nvPr/>
          </p:nvSpPr>
          <p:spPr>
            <a:xfrm>
              <a:off x="5759350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9" name="Shape 3069"/>
            <p:cNvSpPr/>
            <p:nvPr/>
          </p:nvSpPr>
          <p:spPr>
            <a:xfrm>
              <a:off x="590985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0" name="Shape 3070"/>
            <p:cNvSpPr/>
            <p:nvPr/>
          </p:nvSpPr>
          <p:spPr>
            <a:xfrm>
              <a:off x="5909850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1" name="Shape 3071"/>
            <p:cNvSpPr/>
            <p:nvPr/>
          </p:nvSpPr>
          <p:spPr>
            <a:xfrm>
              <a:off x="5909850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2" name="Shape 3072"/>
            <p:cNvSpPr/>
            <p:nvPr/>
          </p:nvSpPr>
          <p:spPr>
            <a:xfrm>
              <a:off x="6060375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3" name="Shape 3073"/>
            <p:cNvSpPr/>
            <p:nvPr/>
          </p:nvSpPr>
          <p:spPr>
            <a:xfrm>
              <a:off x="6210875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4" name="Shape 3074"/>
            <p:cNvSpPr/>
            <p:nvPr/>
          </p:nvSpPr>
          <p:spPr>
            <a:xfrm>
              <a:off x="6210875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5" name="Shape 3075"/>
            <p:cNvSpPr/>
            <p:nvPr/>
          </p:nvSpPr>
          <p:spPr>
            <a:xfrm>
              <a:off x="651190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6" name="Shape 3076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3077" name="Shape 3077"/>
            <p:cNvSpPr/>
            <p:nvPr/>
          </p:nvSpPr>
          <p:spPr>
            <a:xfrm>
              <a:off x="5759350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8" name="Shape 3078"/>
            <p:cNvSpPr/>
            <p:nvPr/>
          </p:nvSpPr>
          <p:spPr>
            <a:xfrm>
              <a:off x="575935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79" name="Shape 3079"/>
            <p:cNvSpPr/>
            <p:nvPr/>
          </p:nvSpPr>
          <p:spPr>
            <a:xfrm>
              <a:off x="575935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0" name="Shape 3080"/>
            <p:cNvSpPr/>
            <p:nvPr/>
          </p:nvSpPr>
          <p:spPr>
            <a:xfrm>
              <a:off x="5759350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1" name="Shape 3081"/>
            <p:cNvSpPr/>
            <p:nvPr/>
          </p:nvSpPr>
          <p:spPr>
            <a:xfrm>
              <a:off x="5759350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2" name="Shape 3082"/>
            <p:cNvSpPr/>
            <p:nvPr/>
          </p:nvSpPr>
          <p:spPr>
            <a:xfrm>
              <a:off x="5759350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3" name="Shape 3083"/>
            <p:cNvSpPr/>
            <p:nvPr/>
          </p:nvSpPr>
          <p:spPr>
            <a:xfrm>
              <a:off x="575935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4" name="Shape 3084"/>
            <p:cNvSpPr/>
            <p:nvPr/>
          </p:nvSpPr>
          <p:spPr>
            <a:xfrm>
              <a:off x="5909850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5" name="Shape 3085"/>
            <p:cNvSpPr/>
            <p:nvPr/>
          </p:nvSpPr>
          <p:spPr>
            <a:xfrm>
              <a:off x="5909850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6" name="Shape 3086"/>
            <p:cNvSpPr/>
            <p:nvPr/>
          </p:nvSpPr>
          <p:spPr>
            <a:xfrm>
              <a:off x="5909850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7" name="Shape 3087"/>
            <p:cNvSpPr/>
            <p:nvPr/>
          </p:nvSpPr>
          <p:spPr>
            <a:xfrm>
              <a:off x="5909850" y="14422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8" name="Shape 3088"/>
            <p:cNvSpPr/>
            <p:nvPr/>
          </p:nvSpPr>
          <p:spPr>
            <a:xfrm>
              <a:off x="5909850" y="17432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9" name="Shape 3089"/>
            <p:cNvSpPr/>
            <p:nvPr/>
          </p:nvSpPr>
          <p:spPr>
            <a:xfrm>
              <a:off x="5909850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0" name="Shape 3090"/>
            <p:cNvSpPr/>
            <p:nvPr/>
          </p:nvSpPr>
          <p:spPr>
            <a:xfrm>
              <a:off x="590985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1" name="Shape 3091"/>
            <p:cNvSpPr/>
            <p:nvPr/>
          </p:nvSpPr>
          <p:spPr>
            <a:xfrm>
              <a:off x="5909850" y="29473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2" name="Shape 3092"/>
            <p:cNvSpPr/>
            <p:nvPr/>
          </p:nvSpPr>
          <p:spPr>
            <a:xfrm>
              <a:off x="5909850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3" name="Shape 3093"/>
            <p:cNvSpPr/>
            <p:nvPr/>
          </p:nvSpPr>
          <p:spPr>
            <a:xfrm>
              <a:off x="5909850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4" name="Shape 3094"/>
            <p:cNvSpPr/>
            <p:nvPr/>
          </p:nvSpPr>
          <p:spPr>
            <a:xfrm>
              <a:off x="5909850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5" name="Shape 3095"/>
            <p:cNvSpPr/>
            <p:nvPr/>
          </p:nvSpPr>
          <p:spPr>
            <a:xfrm>
              <a:off x="5909850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6" name="Shape 3096"/>
            <p:cNvSpPr/>
            <p:nvPr/>
          </p:nvSpPr>
          <p:spPr>
            <a:xfrm>
              <a:off x="5909850" y="38503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7" name="Shape 3097"/>
            <p:cNvSpPr/>
            <p:nvPr/>
          </p:nvSpPr>
          <p:spPr>
            <a:xfrm>
              <a:off x="5909850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8" name="Shape 3098"/>
            <p:cNvSpPr/>
            <p:nvPr/>
          </p:nvSpPr>
          <p:spPr>
            <a:xfrm>
              <a:off x="5909850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9" name="Shape 3099"/>
            <p:cNvSpPr/>
            <p:nvPr/>
          </p:nvSpPr>
          <p:spPr>
            <a:xfrm>
              <a:off x="5909850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0" name="Shape 3100"/>
            <p:cNvSpPr/>
            <p:nvPr/>
          </p:nvSpPr>
          <p:spPr>
            <a:xfrm>
              <a:off x="590985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1" name="Shape 3101"/>
            <p:cNvSpPr/>
            <p:nvPr/>
          </p:nvSpPr>
          <p:spPr>
            <a:xfrm>
              <a:off x="5909850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2" name="Shape 3102"/>
            <p:cNvSpPr/>
            <p:nvPr/>
          </p:nvSpPr>
          <p:spPr>
            <a:xfrm>
              <a:off x="5909850" y="52049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3" name="Shape 3103"/>
            <p:cNvSpPr/>
            <p:nvPr/>
          </p:nvSpPr>
          <p:spPr>
            <a:xfrm>
              <a:off x="6060375" y="53912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4" name="Shape 3104"/>
            <p:cNvSpPr/>
            <p:nvPr/>
          </p:nvSpPr>
          <p:spPr>
            <a:xfrm>
              <a:off x="6060375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5" name="Shape 3105"/>
            <p:cNvSpPr/>
            <p:nvPr/>
          </p:nvSpPr>
          <p:spPr>
            <a:xfrm>
              <a:off x="6060375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6" name="Shape 3106"/>
            <p:cNvSpPr/>
            <p:nvPr/>
          </p:nvSpPr>
          <p:spPr>
            <a:xfrm>
              <a:off x="6060375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7" name="Shape 3107"/>
            <p:cNvSpPr/>
            <p:nvPr/>
          </p:nvSpPr>
          <p:spPr>
            <a:xfrm>
              <a:off x="6060375" y="14422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8" name="Shape 3108"/>
            <p:cNvSpPr/>
            <p:nvPr/>
          </p:nvSpPr>
          <p:spPr>
            <a:xfrm>
              <a:off x="6060375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9" name="Shape 3109"/>
            <p:cNvSpPr/>
            <p:nvPr/>
          </p:nvSpPr>
          <p:spPr>
            <a:xfrm>
              <a:off x="6060375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0" name="Shape 3110"/>
            <p:cNvSpPr/>
            <p:nvPr/>
          </p:nvSpPr>
          <p:spPr>
            <a:xfrm>
              <a:off x="6060375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1" name="Shape 3111"/>
            <p:cNvSpPr/>
            <p:nvPr/>
          </p:nvSpPr>
          <p:spPr>
            <a:xfrm>
              <a:off x="6060375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2" name="Shape 3112"/>
            <p:cNvSpPr/>
            <p:nvPr/>
          </p:nvSpPr>
          <p:spPr>
            <a:xfrm>
              <a:off x="6060375" y="24957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3" name="Shape 3113"/>
            <p:cNvSpPr/>
            <p:nvPr/>
          </p:nvSpPr>
          <p:spPr>
            <a:xfrm>
              <a:off x="6060375" y="26462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4" name="Shape 3114"/>
            <p:cNvSpPr/>
            <p:nvPr/>
          </p:nvSpPr>
          <p:spPr>
            <a:xfrm>
              <a:off x="6060375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5" name="Shape 3115"/>
            <p:cNvSpPr/>
            <p:nvPr/>
          </p:nvSpPr>
          <p:spPr>
            <a:xfrm>
              <a:off x="6060375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6" name="Shape 3116"/>
            <p:cNvSpPr/>
            <p:nvPr/>
          </p:nvSpPr>
          <p:spPr>
            <a:xfrm>
              <a:off x="6060375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7" name="Shape 3117"/>
            <p:cNvSpPr/>
            <p:nvPr/>
          </p:nvSpPr>
          <p:spPr>
            <a:xfrm>
              <a:off x="6060375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8" name="Shape 3118"/>
            <p:cNvSpPr/>
            <p:nvPr/>
          </p:nvSpPr>
          <p:spPr>
            <a:xfrm>
              <a:off x="6060375" y="33988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9" name="Shape 3119"/>
            <p:cNvSpPr/>
            <p:nvPr/>
          </p:nvSpPr>
          <p:spPr>
            <a:xfrm>
              <a:off x="6060375" y="35493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0" name="Shape 3120"/>
            <p:cNvSpPr/>
            <p:nvPr/>
          </p:nvSpPr>
          <p:spPr>
            <a:xfrm>
              <a:off x="6060375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1" name="Shape 3121"/>
            <p:cNvSpPr/>
            <p:nvPr/>
          </p:nvSpPr>
          <p:spPr>
            <a:xfrm>
              <a:off x="6060375" y="41514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2" name="Shape 3122"/>
            <p:cNvSpPr/>
            <p:nvPr/>
          </p:nvSpPr>
          <p:spPr>
            <a:xfrm>
              <a:off x="6060375" y="430190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3" name="Shape 3123"/>
            <p:cNvSpPr/>
            <p:nvPr/>
          </p:nvSpPr>
          <p:spPr>
            <a:xfrm>
              <a:off x="6060375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4" name="Shape 3124"/>
            <p:cNvSpPr/>
            <p:nvPr/>
          </p:nvSpPr>
          <p:spPr>
            <a:xfrm>
              <a:off x="6060375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5" name="Shape 3125"/>
            <p:cNvSpPr/>
            <p:nvPr/>
          </p:nvSpPr>
          <p:spPr>
            <a:xfrm>
              <a:off x="6060375" y="49039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6" name="Shape 3126"/>
            <p:cNvSpPr/>
            <p:nvPr/>
          </p:nvSpPr>
          <p:spPr>
            <a:xfrm>
              <a:off x="6060375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7" name="Shape 3127"/>
            <p:cNvSpPr/>
            <p:nvPr/>
          </p:nvSpPr>
          <p:spPr>
            <a:xfrm>
              <a:off x="6060375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8" name="Shape 3128"/>
            <p:cNvSpPr/>
            <p:nvPr/>
          </p:nvSpPr>
          <p:spPr>
            <a:xfrm>
              <a:off x="6060375" y="53554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9" name="Shape 3129"/>
            <p:cNvSpPr/>
            <p:nvPr/>
          </p:nvSpPr>
          <p:spPr>
            <a:xfrm>
              <a:off x="6210875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0" name="Shape 3130"/>
            <p:cNvSpPr/>
            <p:nvPr/>
          </p:nvSpPr>
          <p:spPr>
            <a:xfrm>
              <a:off x="6210875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1" name="Shape 3131"/>
            <p:cNvSpPr/>
            <p:nvPr/>
          </p:nvSpPr>
          <p:spPr>
            <a:xfrm>
              <a:off x="6210875" y="11411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2" name="Shape 3132"/>
            <p:cNvSpPr/>
            <p:nvPr/>
          </p:nvSpPr>
          <p:spPr>
            <a:xfrm>
              <a:off x="6210875" y="12917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3" name="Shape 3133"/>
            <p:cNvSpPr/>
            <p:nvPr/>
          </p:nvSpPr>
          <p:spPr>
            <a:xfrm>
              <a:off x="6210875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4" name="Shape 3134"/>
            <p:cNvSpPr/>
            <p:nvPr/>
          </p:nvSpPr>
          <p:spPr>
            <a:xfrm>
              <a:off x="6210875" y="18937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5" name="Shape 3135"/>
            <p:cNvSpPr/>
            <p:nvPr/>
          </p:nvSpPr>
          <p:spPr>
            <a:xfrm>
              <a:off x="6210875" y="20442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6" name="Shape 3136"/>
            <p:cNvSpPr/>
            <p:nvPr/>
          </p:nvSpPr>
          <p:spPr>
            <a:xfrm>
              <a:off x="6210875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7" name="Shape 3137"/>
            <p:cNvSpPr/>
            <p:nvPr/>
          </p:nvSpPr>
          <p:spPr>
            <a:xfrm>
              <a:off x="6210875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8" name="Shape 3138"/>
            <p:cNvSpPr/>
            <p:nvPr/>
          </p:nvSpPr>
          <p:spPr>
            <a:xfrm>
              <a:off x="621087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9" name="Shape 3139"/>
            <p:cNvSpPr/>
            <p:nvPr/>
          </p:nvSpPr>
          <p:spPr>
            <a:xfrm>
              <a:off x="6210875" y="30978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0" name="Shape 3140"/>
            <p:cNvSpPr/>
            <p:nvPr/>
          </p:nvSpPr>
          <p:spPr>
            <a:xfrm>
              <a:off x="6210875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1" name="Shape 3141"/>
            <p:cNvSpPr/>
            <p:nvPr/>
          </p:nvSpPr>
          <p:spPr>
            <a:xfrm>
              <a:off x="6210875" y="35493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2" name="Shape 3142"/>
            <p:cNvSpPr/>
            <p:nvPr/>
          </p:nvSpPr>
          <p:spPr>
            <a:xfrm>
              <a:off x="6210875" y="40008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3" name="Shape 3143"/>
            <p:cNvSpPr/>
            <p:nvPr/>
          </p:nvSpPr>
          <p:spPr>
            <a:xfrm>
              <a:off x="621087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4" name="Shape 3144"/>
            <p:cNvSpPr/>
            <p:nvPr/>
          </p:nvSpPr>
          <p:spPr>
            <a:xfrm>
              <a:off x="6210875" y="430190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5" name="Shape 3145"/>
            <p:cNvSpPr/>
            <p:nvPr/>
          </p:nvSpPr>
          <p:spPr>
            <a:xfrm>
              <a:off x="6210875" y="44524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6" name="Shape 3146"/>
            <p:cNvSpPr/>
            <p:nvPr/>
          </p:nvSpPr>
          <p:spPr>
            <a:xfrm>
              <a:off x="6210875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7" name="Shape 3147"/>
            <p:cNvSpPr/>
            <p:nvPr/>
          </p:nvSpPr>
          <p:spPr>
            <a:xfrm>
              <a:off x="6210875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8" name="Shape 3148"/>
            <p:cNvSpPr/>
            <p:nvPr/>
          </p:nvSpPr>
          <p:spPr>
            <a:xfrm>
              <a:off x="6210875" y="505445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9" name="Shape 3149"/>
            <p:cNvSpPr/>
            <p:nvPr/>
          </p:nvSpPr>
          <p:spPr>
            <a:xfrm>
              <a:off x="6361375" y="3886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0" name="Shape 3150"/>
            <p:cNvSpPr/>
            <p:nvPr/>
          </p:nvSpPr>
          <p:spPr>
            <a:xfrm>
              <a:off x="6361375" y="53912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1" name="Shape 3151"/>
            <p:cNvSpPr/>
            <p:nvPr/>
          </p:nvSpPr>
          <p:spPr>
            <a:xfrm>
              <a:off x="6361375" y="9906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2" name="Shape 3152"/>
            <p:cNvSpPr/>
            <p:nvPr/>
          </p:nvSpPr>
          <p:spPr>
            <a:xfrm>
              <a:off x="6361375" y="12917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3" name="Shape 3153"/>
            <p:cNvSpPr/>
            <p:nvPr/>
          </p:nvSpPr>
          <p:spPr>
            <a:xfrm>
              <a:off x="6361375" y="159270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4" name="Shape 3154"/>
            <p:cNvSpPr/>
            <p:nvPr/>
          </p:nvSpPr>
          <p:spPr>
            <a:xfrm>
              <a:off x="6361375" y="20442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5" name="Shape 3155"/>
            <p:cNvSpPr/>
            <p:nvPr/>
          </p:nvSpPr>
          <p:spPr>
            <a:xfrm>
              <a:off x="6361375" y="23452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6" name="Shape 3156"/>
            <p:cNvSpPr/>
            <p:nvPr/>
          </p:nvSpPr>
          <p:spPr>
            <a:xfrm>
              <a:off x="6361375" y="27968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7" name="Shape 3157"/>
            <p:cNvSpPr/>
            <p:nvPr/>
          </p:nvSpPr>
          <p:spPr>
            <a:xfrm>
              <a:off x="6361375" y="309782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8" name="Shape 3158"/>
            <p:cNvSpPr/>
            <p:nvPr/>
          </p:nvSpPr>
          <p:spPr>
            <a:xfrm>
              <a:off x="6361375" y="3248325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59" name="Shape 3159"/>
            <p:cNvSpPr/>
            <p:nvPr/>
          </p:nvSpPr>
          <p:spPr>
            <a:xfrm>
              <a:off x="6361375" y="354935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0" name="Shape 3160"/>
            <p:cNvSpPr/>
            <p:nvPr/>
          </p:nvSpPr>
          <p:spPr>
            <a:xfrm>
              <a:off x="6361375" y="36998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1" name="Shape 3161"/>
            <p:cNvSpPr/>
            <p:nvPr/>
          </p:nvSpPr>
          <p:spPr>
            <a:xfrm>
              <a:off x="6361375" y="38503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2" name="Shape 3162"/>
            <p:cNvSpPr/>
            <p:nvPr/>
          </p:nvSpPr>
          <p:spPr>
            <a:xfrm>
              <a:off x="6361375" y="41514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3" name="Shape 3163"/>
            <p:cNvSpPr/>
            <p:nvPr/>
          </p:nvSpPr>
          <p:spPr>
            <a:xfrm>
              <a:off x="6361375" y="4301900"/>
              <a:ext cx="121425" cy="121400"/>
            </a:xfrm>
            <a:custGeom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4" name="Shape 3164"/>
            <p:cNvSpPr/>
            <p:nvPr/>
          </p:nvSpPr>
          <p:spPr>
            <a:xfrm>
              <a:off x="6361375" y="475345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5" name="Shape 3165"/>
            <p:cNvSpPr/>
            <p:nvPr/>
          </p:nvSpPr>
          <p:spPr>
            <a:xfrm>
              <a:off x="6361375" y="5054450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6" name="Shape 3166"/>
            <p:cNvSpPr/>
            <p:nvPr/>
          </p:nvSpPr>
          <p:spPr>
            <a:xfrm>
              <a:off x="6361375" y="5204975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7" name="Shape 3167"/>
            <p:cNvSpPr/>
            <p:nvPr/>
          </p:nvSpPr>
          <p:spPr>
            <a:xfrm>
              <a:off x="651190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8" name="Shape 3168"/>
            <p:cNvSpPr/>
            <p:nvPr/>
          </p:nvSpPr>
          <p:spPr>
            <a:xfrm>
              <a:off x="6511900" y="12917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9" name="Shape 3169"/>
            <p:cNvSpPr/>
            <p:nvPr/>
          </p:nvSpPr>
          <p:spPr>
            <a:xfrm>
              <a:off x="651190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0" name="Shape 3170"/>
            <p:cNvSpPr/>
            <p:nvPr/>
          </p:nvSpPr>
          <p:spPr>
            <a:xfrm>
              <a:off x="6511900" y="279680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1" name="Shape 3171"/>
            <p:cNvSpPr/>
            <p:nvPr/>
          </p:nvSpPr>
          <p:spPr>
            <a:xfrm>
              <a:off x="6511900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2" name="Shape 3172"/>
            <p:cNvSpPr/>
            <p:nvPr/>
          </p:nvSpPr>
          <p:spPr>
            <a:xfrm>
              <a:off x="651190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3" name="Shape 3173"/>
            <p:cNvSpPr/>
            <p:nvPr/>
          </p:nvSpPr>
          <p:spPr>
            <a:xfrm>
              <a:off x="651190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4" name="Shape 3174"/>
            <p:cNvSpPr/>
            <p:nvPr/>
          </p:nvSpPr>
          <p:spPr>
            <a:xfrm>
              <a:off x="6511900" y="52049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5" name="Shape 3175"/>
            <p:cNvSpPr/>
            <p:nvPr/>
          </p:nvSpPr>
          <p:spPr>
            <a:xfrm>
              <a:off x="6662400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6" name="Shape 3176"/>
            <p:cNvSpPr/>
            <p:nvPr/>
          </p:nvSpPr>
          <p:spPr>
            <a:xfrm>
              <a:off x="666240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7" name="Shape 3177"/>
            <p:cNvSpPr/>
            <p:nvPr/>
          </p:nvSpPr>
          <p:spPr>
            <a:xfrm>
              <a:off x="6662400" y="264627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8" name="Shape 3178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3179" name="Shape 3179"/>
            <p:cNvSpPr/>
            <p:nvPr/>
          </p:nvSpPr>
          <p:spPr>
            <a:xfrm>
              <a:off x="5608825" y="3886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0" name="Shape 3180"/>
            <p:cNvSpPr/>
            <p:nvPr/>
          </p:nvSpPr>
          <p:spPr>
            <a:xfrm>
              <a:off x="560882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1" name="Shape 3181"/>
            <p:cNvSpPr/>
            <p:nvPr/>
          </p:nvSpPr>
          <p:spPr>
            <a:xfrm>
              <a:off x="5608825" y="27968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2" name="Shape 3182"/>
            <p:cNvSpPr/>
            <p:nvPr/>
          </p:nvSpPr>
          <p:spPr>
            <a:xfrm>
              <a:off x="5608825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3" name="Shape 3183"/>
            <p:cNvSpPr/>
            <p:nvPr/>
          </p:nvSpPr>
          <p:spPr>
            <a:xfrm>
              <a:off x="5759350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4" name="Shape 3184"/>
            <p:cNvSpPr/>
            <p:nvPr/>
          </p:nvSpPr>
          <p:spPr>
            <a:xfrm>
              <a:off x="5759350" y="6896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5" name="Shape 3185"/>
            <p:cNvSpPr/>
            <p:nvPr/>
          </p:nvSpPr>
          <p:spPr>
            <a:xfrm>
              <a:off x="5759350" y="9906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6" name="Shape 3186"/>
            <p:cNvSpPr/>
            <p:nvPr/>
          </p:nvSpPr>
          <p:spPr>
            <a:xfrm>
              <a:off x="5759350" y="15927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7" name="Shape 3187"/>
            <p:cNvSpPr/>
            <p:nvPr/>
          </p:nvSpPr>
          <p:spPr>
            <a:xfrm>
              <a:off x="5759350" y="17432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8" name="Shape 3188"/>
            <p:cNvSpPr/>
            <p:nvPr/>
          </p:nvSpPr>
          <p:spPr>
            <a:xfrm>
              <a:off x="5759350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89" name="Shape 3189"/>
            <p:cNvSpPr/>
            <p:nvPr/>
          </p:nvSpPr>
          <p:spPr>
            <a:xfrm>
              <a:off x="5759350" y="21947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0" name="Shape 3190"/>
            <p:cNvSpPr/>
            <p:nvPr/>
          </p:nvSpPr>
          <p:spPr>
            <a:xfrm>
              <a:off x="5759350" y="23452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1" name="Shape 3191"/>
            <p:cNvSpPr/>
            <p:nvPr/>
          </p:nvSpPr>
          <p:spPr>
            <a:xfrm>
              <a:off x="5759350" y="294730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2" name="Shape 3192"/>
            <p:cNvSpPr/>
            <p:nvPr/>
          </p:nvSpPr>
          <p:spPr>
            <a:xfrm>
              <a:off x="5759350" y="30978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3" name="Shape 3193"/>
            <p:cNvSpPr/>
            <p:nvPr/>
          </p:nvSpPr>
          <p:spPr>
            <a:xfrm>
              <a:off x="5759350" y="32483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4" name="Shape 3194"/>
            <p:cNvSpPr/>
            <p:nvPr/>
          </p:nvSpPr>
          <p:spPr>
            <a:xfrm>
              <a:off x="5759350" y="38503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5" name="Shape 3195"/>
            <p:cNvSpPr/>
            <p:nvPr/>
          </p:nvSpPr>
          <p:spPr>
            <a:xfrm>
              <a:off x="5759350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6" name="Shape 3196"/>
            <p:cNvSpPr/>
            <p:nvPr/>
          </p:nvSpPr>
          <p:spPr>
            <a:xfrm>
              <a:off x="5759350" y="44524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7" name="Shape 3197"/>
            <p:cNvSpPr/>
            <p:nvPr/>
          </p:nvSpPr>
          <p:spPr>
            <a:xfrm>
              <a:off x="5759350" y="46029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8" name="Shape 3198"/>
            <p:cNvSpPr/>
            <p:nvPr/>
          </p:nvSpPr>
          <p:spPr>
            <a:xfrm>
              <a:off x="5759350" y="47534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9" name="Shape 3199"/>
            <p:cNvSpPr/>
            <p:nvPr/>
          </p:nvSpPr>
          <p:spPr>
            <a:xfrm>
              <a:off x="5759350" y="5054450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0" name="Shape 3200"/>
            <p:cNvSpPr/>
            <p:nvPr/>
          </p:nvSpPr>
          <p:spPr>
            <a:xfrm>
              <a:off x="5909850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1" name="Shape 3201"/>
            <p:cNvSpPr/>
            <p:nvPr/>
          </p:nvSpPr>
          <p:spPr>
            <a:xfrm>
              <a:off x="5909850" y="539125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2" name="Shape 3202"/>
            <p:cNvSpPr/>
            <p:nvPr/>
          </p:nvSpPr>
          <p:spPr>
            <a:xfrm>
              <a:off x="5909850" y="8401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3" name="Shape 3203"/>
            <p:cNvSpPr/>
            <p:nvPr/>
          </p:nvSpPr>
          <p:spPr>
            <a:xfrm>
              <a:off x="5909850" y="9906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4" name="Shape 3204"/>
            <p:cNvSpPr/>
            <p:nvPr/>
          </p:nvSpPr>
          <p:spPr>
            <a:xfrm>
              <a:off x="5909850" y="1592700"/>
              <a:ext cx="121400" cy="121425"/>
            </a:xfrm>
            <a:custGeom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5" name="Shape 3205"/>
            <p:cNvSpPr/>
            <p:nvPr/>
          </p:nvSpPr>
          <p:spPr>
            <a:xfrm>
              <a:off x="5909850" y="21947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6" name="Shape 3206"/>
            <p:cNvSpPr/>
            <p:nvPr/>
          </p:nvSpPr>
          <p:spPr>
            <a:xfrm>
              <a:off x="5909850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7" name="Shape 3207"/>
            <p:cNvSpPr/>
            <p:nvPr/>
          </p:nvSpPr>
          <p:spPr>
            <a:xfrm>
              <a:off x="5909850" y="24957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8" name="Shape 3208"/>
            <p:cNvSpPr/>
            <p:nvPr/>
          </p:nvSpPr>
          <p:spPr>
            <a:xfrm>
              <a:off x="5909850" y="33988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9" name="Shape 3209"/>
            <p:cNvSpPr/>
            <p:nvPr/>
          </p:nvSpPr>
          <p:spPr>
            <a:xfrm>
              <a:off x="5909850" y="415140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0" name="Shape 3210"/>
            <p:cNvSpPr/>
            <p:nvPr/>
          </p:nvSpPr>
          <p:spPr>
            <a:xfrm>
              <a:off x="5909850" y="46029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1" name="Shape 3211"/>
            <p:cNvSpPr/>
            <p:nvPr/>
          </p:nvSpPr>
          <p:spPr>
            <a:xfrm>
              <a:off x="5909850" y="47534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2" name="Shape 3212"/>
            <p:cNvSpPr/>
            <p:nvPr/>
          </p:nvSpPr>
          <p:spPr>
            <a:xfrm>
              <a:off x="5909850" y="535547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3" name="Shape 3213"/>
            <p:cNvSpPr/>
            <p:nvPr/>
          </p:nvSpPr>
          <p:spPr>
            <a:xfrm>
              <a:off x="6060375" y="2381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4" name="Shape 3214"/>
            <p:cNvSpPr/>
            <p:nvPr/>
          </p:nvSpPr>
          <p:spPr>
            <a:xfrm>
              <a:off x="6060375" y="38862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5" name="Shape 3215"/>
            <p:cNvSpPr/>
            <p:nvPr/>
          </p:nvSpPr>
          <p:spPr>
            <a:xfrm>
              <a:off x="6060375" y="840150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6" name="Shape 3216"/>
            <p:cNvSpPr/>
            <p:nvPr/>
          </p:nvSpPr>
          <p:spPr>
            <a:xfrm>
              <a:off x="6060375" y="114117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7" name="Shape 3217"/>
            <p:cNvSpPr/>
            <p:nvPr/>
          </p:nvSpPr>
          <p:spPr>
            <a:xfrm>
              <a:off x="6060375" y="1893725"/>
              <a:ext cx="121400" cy="121400"/>
            </a:xfrm>
            <a:custGeom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8" name="Shape 3218"/>
            <p:cNvSpPr/>
            <p:nvPr/>
          </p:nvSpPr>
          <p:spPr>
            <a:xfrm>
              <a:off x="6060375" y="2044250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9" name="Shape 3219"/>
            <p:cNvSpPr/>
            <p:nvPr/>
          </p:nvSpPr>
          <p:spPr>
            <a:xfrm>
              <a:off x="6060375" y="3699875"/>
              <a:ext cx="121400" cy="121400"/>
            </a:xfrm>
            <a:custGeom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0" name="Shape 3220"/>
            <p:cNvSpPr/>
            <p:nvPr/>
          </p:nvSpPr>
          <p:spPr>
            <a:xfrm>
              <a:off x="6060375" y="4000875"/>
              <a:ext cx="121400" cy="121425"/>
            </a:xfrm>
            <a:custGeom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1" name="Shape 3221"/>
            <p:cNvSpPr/>
            <p:nvPr/>
          </p:nvSpPr>
          <p:spPr>
            <a:xfrm>
              <a:off x="6210875" y="23812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2" name="Shape 3222"/>
            <p:cNvSpPr/>
            <p:nvPr/>
          </p:nvSpPr>
          <p:spPr>
            <a:xfrm>
              <a:off x="6210875" y="689650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3" name="Shape 3223"/>
            <p:cNvSpPr/>
            <p:nvPr/>
          </p:nvSpPr>
          <p:spPr>
            <a:xfrm>
              <a:off x="6210875" y="23452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4" name="Shape 3224"/>
            <p:cNvSpPr/>
            <p:nvPr/>
          </p:nvSpPr>
          <p:spPr>
            <a:xfrm>
              <a:off x="6210875" y="3248325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5" name="Shape 3225"/>
            <p:cNvSpPr/>
            <p:nvPr/>
          </p:nvSpPr>
          <p:spPr>
            <a:xfrm>
              <a:off x="6210875" y="3699875"/>
              <a:ext cx="121400" cy="121400"/>
            </a:xfrm>
            <a:custGeom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6" name="Shape 3226"/>
            <p:cNvSpPr/>
            <p:nvPr/>
          </p:nvSpPr>
          <p:spPr>
            <a:xfrm>
              <a:off x="6361375" y="1442200"/>
              <a:ext cx="121425" cy="121400"/>
            </a:xfrm>
            <a:custGeom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7" name="Shape 3227"/>
            <p:cNvSpPr/>
            <p:nvPr/>
          </p:nvSpPr>
          <p:spPr>
            <a:xfrm>
              <a:off x="6361375" y="2646275"/>
              <a:ext cx="121425" cy="121425"/>
            </a:xfrm>
            <a:custGeom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8" name="Shape 3228"/>
            <p:cNvSpPr/>
            <p:nvPr/>
          </p:nvSpPr>
          <p:spPr>
            <a:xfrm>
              <a:off x="6662400" y="4903950"/>
              <a:ext cx="121400" cy="121400"/>
            </a:xfrm>
            <a:custGeom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229" name="Shape 3229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718300" y="1733549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D3EBD5"/>
              </a:buClr>
              <a:buSzPct val="1000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>
              <a:spcBef>
                <a:spcPts val="48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>
              <a:spcBef>
                <a:spcPts val="48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5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Internship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Progress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Report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Yamaguchi University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4" name="Shape 3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5" name="Shape 3915"/>
          <p:cNvSpPr txBox="1"/>
          <p:nvPr>
            <p:ph type="title"/>
          </p:nvPr>
        </p:nvSpPr>
        <p:spPr>
          <a:xfrm>
            <a:off x="3528625" y="1653775"/>
            <a:ext cx="43185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 the Database for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storing the tour record</a:t>
            </a:r>
          </a:p>
        </p:txBody>
      </p:sp>
      <p:sp>
        <p:nvSpPr>
          <p:cNvPr id="3916" name="Shape 3916"/>
          <p:cNvSpPr txBox="1"/>
          <p:nvPr>
            <p:ph idx="1" type="body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Label the record and clean it to it to be able to function properly in the web application format.</a:t>
            </a:r>
          </a:p>
        </p:txBody>
      </p:sp>
      <p:sp>
        <p:nvSpPr>
          <p:cNvPr id="3917" name="Shape 3917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918" name="Shape 3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9275"/>
            <a:ext cx="3457781" cy="22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9" name="Shape 39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26" y="2511178"/>
            <a:ext cx="3366249" cy="1769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3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Shape 3924"/>
          <p:cNvSpPr txBox="1"/>
          <p:nvPr>
            <p:ph type="title"/>
          </p:nvPr>
        </p:nvSpPr>
        <p:spPr>
          <a:xfrm>
            <a:off x="3528625" y="1653775"/>
            <a:ext cx="43185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Build Web Application </a:t>
            </a:r>
          </a:p>
        </p:txBody>
      </p:sp>
      <p:sp>
        <p:nvSpPr>
          <p:cNvPr id="3925" name="Shape 3925"/>
          <p:cNvSpPr txBox="1"/>
          <p:nvPr>
            <p:ph idx="1" type="body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Create the Web Application in order to get the user input and give the correct record based on the user input</a:t>
            </a:r>
          </a:p>
        </p:txBody>
      </p:sp>
      <p:sp>
        <p:nvSpPr>
          <p:cNvPr id="3926" name="Shape 3926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927" name="Shape 39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24" y="0"/>
            <a:ext cx="2665400" cy="27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8" name="Shape 39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393" y="2725424"/>
            <a:ext cx="2113274" cy="211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2" name="Shape 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3" name="Shape 3933"/>
          <p:cNvSpPr txBox="1"/>
          <p:nvPr>
            <p:ph type="title"/>
          </p:nvPr>
        </p:nvSpPr>
        <p:spPr>
          <a:xfrm>
            <a:off x="746050" y="323450"/>
            <a:ext cx="67611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System Architecture Diagram</a:t>
            </a:r>
          </a:p>
        </p:txBody>
      </p:sp>
      <p:sp>
        <p:nvSpPr>
          <p:cNvPr id="3934" name="Shape 3934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935" name="Shape 3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24" y="1478275"/>
            <a:ext cx="8459301" cy="34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9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Shape 3940"/>
          <p:cNvSpPr txBox="1"/>
          <p:nvPr>
            <p:ph type="title"/>
          </p:nvPr>
        </p:nvSpPr>
        <p:spPr>
          <a:xfrm>
            <a:off x="640225" y="337325"/>
            <a:ext cx="77664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Flow Diagram : Online Web Application</a:t>
            </a:r>
          </a:p>
        </p:txBody>
      </p:sp>
      <p:sp>
        <p:nvSpPr>
          <p:cNvPr id="3941" name="Shape 3941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942" name="Shape 39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31" y="1291675"/>
            <a:ext cx="7581189" cy="36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6" name="Shape 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Shape 3947"/>
          <p:cNvSpPr txBox="1"/>
          <p:nvPr>
            <p:ph type="title"/>
          </p:nvPr>
        </p:nvSpPr>
        <p:spPr>
          <a:xfrm>
            <a:off x="91525" y="1727175"/>
            <a:ext cx="24750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Data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Flow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Diagram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Offline Side</a:t>
            </a:r>
          </a:p>
        </p:txBody>
      </p:sp>
      <p:sp>
        <p:nvSpPr>
          <p:cNvPr id="3948" name="Shape 3948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949" name="Shape 39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150" y="-34049"/>
            <a:ext cx="5955974" cy="53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3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Shape 3954"/>
          <p:cNvSpPr/>
          <p:nvPr/>
        </p:nvSpPr>
        <p:spPr>
          <a:xfrm>
            <a:off x="2057475" y="1372319"/>
            <a:ext cx="3855147" cy="3001276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cap="flat" cmpd="sng" w="9525">
            <a:solidFill>
              <a:srgbClr val="0B87A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5" name="Shape 3955"/>
          <p:cNvSpPr/>
          <p:nvPr/>
        </p:nvSpPr>
        <p:spPr>
          <a:xfrm>
            <a:off x="2218800" y="153170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56" name="Shape 3956"/>
          <p:cNvSpPr txBox="1"/>
          <p:nvPr>
            <p:ph idx="4294967295" type="body"/>
          </p:nvPr>
        </p:nvSpPr>
        <p:spPr>
          <a:xfrm>
            <a:off x="1528350" y="318500"/>
            <a:ext cx="4913400" cy="825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Web Application Demo</a:t>
            </a:r>
          </a:p>
        </p:txBody>
      </p:sp>
      <p:sp>
        <p:nvSpPr>
          <p:cNvPr id="3957" name="Shape 3957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958" name="Shape 3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799" y="1531700"/>
            <a:ext cx="3532499" cy="225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2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Shape 3963"/>
          <p:cNvSpPr/>
          <p:nvPr/>
        </p:nvSpPr>
        <p:spPr>
          <a:xfrm>
            <a:off x="2274275" y="144390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64" name="Shape 3964"/>
          <p:cNvSpPr txBox="1"/>
          <p:nvPr>
            <p:ph idx="4294967295" type="body"/>
          </p:nvPr>
        </p:nvSpPr>
        <p:spPr>
          <a:xfrm>
            <a:off x="1528350" y="1930975"/>
            <a:ext cx="4913400" cy="825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Problem &amp; Struggle</a:t>
            </a:r>
          </a:p>
        </p:txBody>
      </p:sp>
      <p:sp>
        <p:nvSpPr>
          <p:cNvPr id="3965" name="Shape 3965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966" name="Shape 39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59900" cy="16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7" name="Shape 39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24700"/>
            <a:ext cx="3091726" cy="23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8" name="Shape 39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6400" y="2756874"/>
            <a:ext cx="3007600" cy="238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9" name="Shape 39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3599" y="0"/>
            <a:ext cx="2780400" cy="17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3" name="Shape 3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Shape 3974"/>
          <p:cNvSpPr txBox="1"/>
          <p:nvPr>
            <p:ph idx="4294967295" type="ctrTitle"/>
          </p:nvPr>
        </p:nvSpPr>
        <p:spPr>
          <a:xfrm>
            <a:off x="617100" y="1689275"/>
            <a:ext cx="79098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80BFB7"/>
                </a:solidFill>
              </a:rPr>
              <a:t>Final Word </a:t>
            </a:r>
          </a:p>
        </p:txBody>
      </p:sp>
      <p:sp>
        <p:nvSpPr>
          <p:cNvPr id="3975" name="Shape 3975"/>
          <p:cNvSpPr txBox="1"/>
          <p:nvPr>
            <p:ph idx="4294967295" type="subTitle"/>
          </p:nvPr>
        </p:nvSpPr>
        <p:spPr>
          <a:xfrm>
            <a:off x="2208750" y="3303375"/>
            <a:ext cx="48639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D3EBD5"/>
                </a:solidFill>
                <a:highlight>
                  <a:srgbClr val="01597F"/>
                </a:highlight>
              </a:rPr>
              <a:t>Any questions?</a:t>
            </a:r>
          </a:p>
        </p:txBody>
      </p:sp>
      <p:sp>
        <p:nvSpPr>
          <p:cNvPr id="3976" name="Shape 3976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0" name="Shape 3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1" name="Shape 3981"/>
          <p:cNvSpPr txBox="1"/>
          <p:nvPr>
            <p:ph idx="4294967295" type="ctrTitle"/>
          </p:nvPr>
        </p:nvSpPr>
        <p:spPr>
          <a:xfrm>
            <a:off x="617100" y="2408850"/>
            <a:ext cx="79098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80BFB7"/>
                </a:solidFill>
              </a:rPr>
              <a:t>THANKS YOU !!!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80BFB7"/>
                </a:solidFill>
              </a:rPr>
              <a:t>FOR YOUR ATTENTION</a:t>
            </a:r>
          </a:p>
        </p:txBody>
      </p:sp>
      <p:sp>
        <p:nvSpPr>
          <p:cNvPr id="3982" name="Shape 3982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0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Shape 3841"/>
          <p:cNvSpPr txBox="1"/>
          <p:nvPr>
            <p:ph idx="4294967295" type="ctrTitle"/>
          </p:nvPr>
        </p:nvSpPr>
        <p:spPr>
          <a:xfrm>
            <a:off x="3319625" y="668950"/>
            <a:ext cx="37314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Greeting !</a:t>
            </a:r>
          </a:p>
        </p:txBody>
      </p:sp>
      <p:sp>
        <p:nvSpPr>
          <p:cNvPr id="3842" name="Shape 3842"/>
          <p:cNvSpPr txBox="1"/>
          <p:nvPr>
            <p:ph idx="4294967295" type="subTitle"/>
          </p:nvPr>
        </p:nvSpPr>
        <p:spPr>
          <a:xfrm>
            <a:off x="3319625" y="1968725"/>
            <a:ext cx="4765200" cy="2487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My name is Thanawit Gerdprasert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The presentation will be report about last 6 weeks of the Internship Project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43" name="Shape 3843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20161109_155523.jpg" id="3844" name="Shape 38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2099"/>
            <a:ext cx="3118550" cy="415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8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Shape 3849"/>
          <p:cNvSpPr txBox="1"/>
          <p:nvPr>
            <p:ph type="ctrTitle"/>
          </p:nvPr>
        </p:nvSpPr>
        <p:spPr>
          <a:xfrm>
            <a:off x="431575" y="236125"/>
            <a:ext cx="5268900" cy="115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pic>
        <p:nvPicPr>
          <p:cNvPr id="3850" name="Shape 38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75" y="1768850"/>
            <a:ext cx="3525449" cy="235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1" name="Shape 38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300" y="1869825"/>
            <a:ext cx="3422900" cy="19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5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Shape 3856"/>
          <p:cNvSpPr txBox="1"/>
          <p:nvPr>
            <p:ph type="ctrTitle"/>
          </p:nvPr>
        </p:nvSpPr>
        <p:spPr>
          <a:xfrm>
            <a:off x="431575" y="236125"/>
            <a:ext cx="6167700" cy="115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about our project</a:t>
            </a:r>
          </a:p>
        </p:txBody>
      </p:sp>
      <p:pic>
        <p:nvPicPr>
          <p:cNvPr id="3857" name="Shape 38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25" y="1465125"/>
            <a:ext cx="3651662" cy="344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8" name="Shape 38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075" y="2032125"/>
            <a:ext cx="4174399" cy="28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2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Shape 3863"/>
          <p:cNvSpPr txBox="1"/>
          <p:nvPr>
            <p:ph type="title"/>
          </p:nvPr>
        </p:nvSpPr>
        <p:spPr>
          <a:xfrm>
            <a:off x="202175" y="329575"/>
            <a:ext cx="67611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Previous Research</a:t>
            </a:r>
          </a:p>
        </p:txBody>
      </p:sp>
      <p:sp>
        <p:nvSpPr>
          <p:cNvPr id="3864" name="Shape 3864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865" name="Shape 3865"/>
          <p:cNvSpPr txBox="1"/>
          <p:nvPr/>
        </p:nvSpPr>
        <p:spPr>
          <a:xfrm>
            <a:off x="202175" y="1186975"/>
            <a:ext cx="83793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  <a:latin typeface="Dosis"/>
                <a:ea typeface="Dosis"/>
                <a:cs typeface="Dosis"/>
                <a:sym typeface="Dosis"/>
              </a:rPr>
              <a:t>Tour Miner: Mining System of Tour Plans from SNS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  <a:latin typeface="Dosis"/>
                <a:ea typeface="Dosis"/>
                <a:cs typeface="Dosis"/>
                <a:sym typeface="Dosis"/>
              </a:rPr>
              <a:t>Smelting Function from Travel Records to Tour Routes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</p:txBody>
      </p:sp>
      <p:pic>
        <p:nvPicPr>
          <p:cNvPr id="3866" name="Shape 38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56" y="2430474"/>
            <a:ext cx="5538223" cy="24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0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Shape 3871"/>
          <p:cNvSpPr txBox="1"/>
          <p:nvPr>
            <p:ph type="title"/>
          </p:nvPr>
        </p:nvSpPr>
        <p:spPr>
          <a:xfrm>
            <a:off x="202175" y="329575"/>
            <a:ext cx="67611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Previous Research</a:t>
            </a:r>
          </a:p>
        </p:txBody>
      </p:sp>
      <p:sp>
        <p:nvSpPr>
          <p:cNvPr id="3872" name="Shape 3872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873" name="Shape 3873"/>
          <p:cNvSpPr txBox="1"/>
          <p:nvPr/>
        </p:nvSpPr>
        <p:spPr>
          <a:xfrm>
            <a:off x="202175" y="1186975"/>
            <a:ext cx="83793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80BFB7"/>
                </a:solidFill>
                <a:latin typeface="Dosis"/>
                <a:ea typeface="Dosis"/>
                <a:cs typeface="Dosis"/>
                <a:sym typeface="Dosis"/>
              </a:rPr>
              <a:t>Twitter を利用した観光ルート推薦の一手法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80BFB7"/>
                </a:solidFill>
                <a:latin typeface="Dosis"/>
                <a:ea typeface="Dosis"/>
                <a:cs typeface="Dosis"/>
                <a:sym typeface="Dosis"/>
              </a:rPr>
              <a:t>新井  晃平  新妻 弘崇   太田 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0000FF"/>
              </a:solidFill>
            </a:endParaRPr>
          </a:p>
        </p:txBody>
      </p:sp>
      <p:pic>
        <p:nvPicPr>
          <p:cNvPr id="3874" name="Shape 38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0918" y="2783287"/>
            <a:ext cx="5854338" cy="24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5" name="Shape 38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423" y="3199274"/>
            <a:ext cx="3073627" cy="12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9" name="Shape 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" name="Shape 3880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Objective</a:t>
            </a:r>
          </a:p>
        </p:txBody>
      </p:sp>
      <p:sp>
        <p:nvSpPr>
          <p:cNvPr id="3881" name="Shape 3881"/>
          <p:cNvSpPr txBox="1"/>
          <p:nvPr>
            <p:ph idx="1" type="body"/>
          </p:nvPr>
        </p:nvSpPr>
        <p:spPr>
          <a:xfrm>
            <a:off x="718300" y="1733550"/>
            <a:ext cx="7849800" cy="2980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Crawling the tour record from  Social Network System 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Suggest or Generate the tour record based on User  Preference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Create Web Application for showing the result</a:t>
            </a:r>
          </a:p>
        </p:txBody>
      </p:sp>
      <p:sp>
        <p:nvSpPr>
          <p:cNvPr id="3882" name="Shape 3882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6" name="Shape 3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7" name="Shape 3887"/>
          <p:cNvSpPr txBox="1"/>
          <p:nvPr>
            <p:ph idx="4294967295" type="ctrTitle"/>
          </p:nvPr>
        </p:nvSpPr>
        <p:spPr>
          <a:xfrm>
            <a:off x="685800" y="2539325"/>
            <a:ext cx="54951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D3EBD5"/>
                </a:solidFill>
              </a:rPr>
              <a:t>Progress so far</a:t>
            </a:r>
          </a:p>
        </p:txBody>
      </p:sp>
      <p:sp>
        <p:nvSpPr>
          <p:cNvPr id="3888" name="Shape 3888"/>
          <p:cNvSpPr txBox="1"/>
          <p:nvPr>
            <p:ph idx="4294967295" type="subTitle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80BFB7"/>
                </a:solidFill>
              </a:rPr>
              <a:t>What have we done? What will be done?</a:t>
            </a:r>
          </a:p>
        </p:txBody>
      </p:sp>
      <p:sp>
        <p:nvSpPr>
          <p:cNvPr id="3889" name="Shape 3889"/>
          <p:cNvSpPr/>
          <p:nvPr/>
        </p:nvSpPr>
        <p:spPr>
          <a:xfrm>
            <a:off x="2347313" y="2155769"/>
            <a:ext cx="270850" cy="258617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890" name="Shape 3890"/>
          <p:cNvGrpSpPr/>
          <p:nvPr/>
        </p:nvGrpSpPr>
        <p:grpSpPr>
          <a:xfrm>
            <a:off x="2011275" y="703738"/>
            <a:ext cx="1160371" cy="1160687"/>
            <a:chOff x="6654650" y="3665275"/>
            <a:chExt cx="409100" cy="409125"/>
          </a:xfrm>
        </p:grpSpPr>
        <p:sp>
          <p:nvSpPr>
            <p:cNvPr id="3891" name="Shape 3891"/>
            <p:cNvSpPr/>
            <p:nvPr/>
          </p:nvSpPr>
          <p:spPr>
            <a:xfrm>
              <a:off x="6808525" y="3819150"/>
              <a:ext cx="211875" cy="211900"/>
            </a:xfrm>
            <a:custGeom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2" name="Shape 3892"/>
            <p:cNvSpPr/>
            <p:nvPr/>
          </p:nvSpPr>
          <p:spPr>
            <a:xfrm>
              <a:off x="6654650" y="3665275"/>
              <a:ext cx="409100" cy="409125"/>
            </a:xfrm>
            <a:custGeom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3" name="Shape 3893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894" name="Shape 3894"/>
            <p:cNvSpPr/>
            <p:nvPr/>
          </p:nvSpPr>
          <p:spPr>
            <a:xfrm>
              <a:off x="570875" y="4322250"/>
              <a:ext cx="443300" cy="443325"/>
            </a:xfrm>
            <a:custGeom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5" name="Shape 3895"/>
            <p:cNvSpPr/>
            <p:nvPr/>
          </p:nvSpPr>
          <p:spPr>
            <a:xfrm>
              <a:off x="597725" y="4665400"/>
              <a:ext cx="73300" cy="73300"/>
            </a:xfrm>
            <a:custGeom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6" name="Shape 3896"/>
            <p:cNvSpPr/>
            <p:nvPr/>
          </p:nvSpPr>
          <p:spPr>
            <a:xfrm>
              <a:off x="654525" y="4708150"/>
              <a:ext cx="47025" cy="47025"/>
            </a:xfrm>
            <a:custGeom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7" name="Shape 3897"/>
            <p:cNvSpPr/>
            <p:nvPr/>
          </p:nvSpPr>
          <p:spPr>
            <a:xfrm>
              <a:off x="581250" y="4634875"/>
              <a:ext cx="47050" cy="47050"/>
            </a:xfrm>
            <a:custGeom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898" name="Shape 3898"/>
          <p:cNvSpPr/>
          <p:nvPr/>
        </p:nvSpPr>
        <p:spPr>
          <a:xfrm rot="2466991">
            <a:off x="978867" y="928440"/>
            <a:ext cx="376301" cy="359305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9" name="Shape 3899"/>
          <p:cNvSpPr/>
          <p:nvPr/>
        </p:nvSpPr>
        <p:spPr>
          <a:xfrm rot="-1609377">
            <a:off x="1529232" y="1154513"/>
            <a:ext cx="270839" cy="258606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0" name="Shape 3900"/>
          <p:cNvSpPr/>
          <p:nvPr/>
        </p:nvSpPr>
        <p:spPr>
          <a:xfrm rot="2925705">
            <a:off x="3171262" y="1359369"/>
            <a:ext cx="202799" cy="193639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1" name="Shape 3901"/>
          <p:cNvSpPr/>
          <p:nvPr/>
        </p:nvSpPr>
        <p:spPr>
          <a:xfrm rot="-1609197">
            <a:off x="2135090" y="394613"/>
            <a:ext cx="182675" cy="174425"/>
          </a:xfrm>
          <a:custGeom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2" name="Shape 3902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6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Shape 3907"/>
          <p:cNvSpPr txBox="1"/>
          <p:nvPr>
            <p:ph type="title"/>
          </p:nvPr>
        </p:nvSpPr>
        <p:spPr>
          <a:xfrm>
            <a:off x="3528625" y="1653775"/>
            <a:ext cx="43185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Pulling the record from the Twitter</a:t>
            </a:r>
          </a:p>
        </p:txBody>
      </p:sp>
      <p:sp>
        <p:nvSpPr>
          <p:cNvPr id="3908" name="Shape 3908"/>
          <p:cNvSpPr txBox="1"/>
          <p:nvPr>
            <p:ph idx="1" type="body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Get the record from the Twitter via Twitter API by using the various node modules </a:t>
            </a:r>
          </a:p>
        </p:txBody>
      </p:sp>
      <p:sp>
        <p:nvSpPr>
          <p:cNvPr id="3909" name="Shape 3909"/>
          <p:cNvSpPr txBox="1"/>
          <p:nvPr>
            <p:ph idx="12" type="sldNum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910" name="Shape 39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106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